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4"/>
    <p:sldMasterId id="2147483737" r:id="rId5"/>
  </p:sldMasterIdLst>
  <p:notesMasterIdLst>
    <p:notesMasterId r:id="rId43"/>
  </p:notesMasterIdLst>
  <p:handoutMasterIdLst>
    <p:handoutMasterId r:id="rId44"/>
  </p:handoutMasterIdLst>
  <p:sldIdLst>
    <p:sldId id="256" r:id="rId6"/>
    <p:sldId id="475" r:id="rId7"/>
    <p:sldId id="478" r:id="rId8"/>
    <p:sldId id="479" r:id="rId9"/>
    <p:sldId id="490" r:id="rId10"/>
    <p:sldId id="48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495" r:id="rId36"/>
    <p:sldId id="496" r:id="rId37"/>
    <p:sldId id="497" r:id="rId38"/>
    <p:sldId id="492" r:id="rId39"/>
    <p:sldId id="498" r:id="rId40"/>
    <p:sldId id="499" r:id="rId41"/>
    <p:sldId id="482" r:id="rId4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C8B"/>
    <a:srgbClr val="FFFFFF"/>
    <a:srgbClr val="E84E0F"/>
    <a:srgbClr val="CB5047"/>
    <a:srgbClr val="92B93C"/>
    <a:srgbClr val="008BB2"/>
    <a:srgbClr val="EA504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DB3B81-FD43-A51C-7409-19C65221DCDC}" v="1" dt="2023-06-20T14:33:30.956"/>
    <p1510:client id="{697A52E0-B83A-DA3B-9A48-39281F01A7CE}" v="106" dt="2023-06-21T08:15:31.836"/>
    <p1510:client id="{ECEEAD15-296C-4417-BD2B-847304ABC1C8}" v="122" dt="2023-06-21T11:49:31.8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ine BONNEFOY  - Agirh" userId="S::abonnefoy@agir-h.org::53024baf-b7d1-4378-8baa-265d6397447e" providerId="AD" clId="Web-{7B4A88F9-607E-3191-B110-DC66325F6EA1}"/>
    <pc:docChg chg="addSld delSld modSld sldOrd">
      <pc:chgData name="Amandine BONNEFOY  - Agirh" userId="S::abonnefoy@agir-h.org::53024baf-b7d1-4378-8baa-265d6397447e" providerId="AD" clId="Web-{7B4A88F9-607E-3191-B110-DC66325F6EA1}" dt="2023-01-31T08:23:47.871" v="220" actId="1076"/>
      <pc:docMkLst>
        <pc:docMk/>
      </pc:docMkLst>
      <pc:sldChg chg="modSp modNotes">
        <pc:chgData name="Amandine BONNEFOY  - Agirh" userId="S::abonnefoy@agir-h.org::53024baf-b7d1-4378-8baa-265d6397447e" providerId="AD" clId="Web-{7B4A88F9-607E-3191-B110-DC66325F6EA1}" dt="2023-01-31T08:20:54.115" v="211"/>
        <pc:sldMkLst>
          <pc:docMk/>
          <pc:sldMk cId="968717044" sldId="428"/>
        </pc:sldMkLst>
        <pc:spChg chg="mod">
          <ac:chgData name="Amandine BONNEFOY  - Agirh" userId="S::abonnefoy@agir-h.org::53024baf-b7d1-4378-8baa-265d6397447e" providerId="AD" clId="Web-{7B4A88F9-607E-3191-B110-DC66325F6EA1}" dt="2023-01-31T08:16:45.046" v="51" actId="20577"/>
          <ac:spMkLst>
            <pc:docMk/>
            <pc:sldMk cId="968717044" sldId="428"/>
            <ac:spMk id="5" creationId="{00000000-0000-0000-0000-000000000000}"/>
          </ac:spMkLst>
        </pc:spChg>
      </pc:sldChg>
      <pc:sldChg chg="modSp modNotes">
        <pc:chgData name="Amandine BONNEFOY  - Agirh" userId="S::abonnefoy@agir-h.org::53024baf-b7d1-4378-8baa-265d6397447e" providerId="AD" clId="Web-{7B4A88F9-607E-3191-B110-DC66325F6EA1}" dt="2023-01-31T08:21:05.116" v="214"/>
        <pc:sldMkLst>
          <pc:docMk/>
          <pc:sldMk cId="3496745410" sldId="435"/>
        </pc:sldMkLst>
        <pc:spChg chg="mod">
          <ac:chgData name="Amandine BONNEFOY  - Agirh" userId="S::abonnefoy@agir-h.org::53024baf-b7d1-4378-8baa-265d6397447e" providerId="AD" clId="Web-{7B4A88F9-607E-3191-B110-DC66325F6EA1}" dt="2023-01-31T08:18:22.017" v="56" actId="20577"/>
          <ac:spMkLst>
            <pc:docMk/>
            <pc:sldMk cId="3496745410" sldId="435"/>
            <ac:spMk id="4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7B4A88F9-607E-3191-B110-DC66325F6EA1}" dt="2023-01-31T08:10:11.940" v="13" actId="20577"/>
        <pc:sldMkLst>
          <pc:docMk/>
          <pc:sldMk cId="2337965816" sldId="457"/>
        </pc:sldMkLst>
        <pc:spChg chg="mod">
          <ac:chgData name="Amandine BONNEFOY  - Agirh" userId="S::abonnefoy@agir-h.org::53024baf-b7d1-4378-8baa-265d6397447e" providerId="AD" clId="Web-{7B4A88F9-607E-3191-B110-DC66325F6EA1}" dt="2023-01-31T08:10:11.940" v="13" actId="20577"/>
          <ac:spMkLst>
            <pc:docMk/>
            <pc:sldMk cId="2337965816" sldId="457"/>
            <ac:spMk id="5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7B4A88F9-607E-3191-B110-DC66325F6EA1}" dt="2023-01-31T08:11:44.943" v="21" actId="20577"/>
        <pc:sldMkLst>
          <pc:docMk/>
          <pc:sldMk cId="2271106816" sldId="461"/>
        </pc:sldMkLst>
        <pc:graphicFrameChg chg="modGraphic">
          <ac:chgData name="Amandine BONNEFOY  - Agirh" userId="S::abonnefoy@agir-h.org::53024baf-b7d1-4378-8baa-265d6397447e" providerId="AD" clId="Web-{7B4A88F9-607E-3191-B110-DC66325F6EA1}" dt="2023-01-31T08:11:44.943" v="21" actId="20577"/>
          <ac:graphicFrameMkLst>
            <pc:docMk/>
            <pc:sldMk cId="2271106816" sldId="461"/>
            <ac:graphicFrameMk id="5" creationId="{00000000-0000-0000-0000-000000000000}"/>
          </ac:graphicFrameMkLst>
        </pc:graphicFrameChg>
      </pc:sldChg>
      <pc:sldChg chg="modSp">
        <pc:chgData name="Amandine BONNEFOY  - Agirh" userId="S::abonnefoy@agir-h.org::53024baf-b7d1-4378-8baa-265d6397447e" providerId="AD" clId="Web-{7B4A88F9-607E-3191-B110-DC66325F6EA1}" dt="2023-01-31T08:17:35.172" v="53"/>
        <pc:sldMkLst>
          <pc:docMk/>
          <pc:sldMk cId="3239810650" sldId="462"/>
        </pc:sldMkLst>
        <pc:graphicFrameChg chg="mod modGraphic">
          <ac:chgData name="Amandine BONNEFOY  - Agirh" userId="S::abonnefoy@agir-h.org::53024baf-b7d1-4378-8baa-265d6397447e" providerId="AD" clId="Web-{7B4A88F9-607E-3191-B110-DC66325F6EA1}" dt="2023-01-31T08:17:35.172" v="53"/>
          <ac:graphicFrameMkLst>
            <pc:docMk/>
            <pc:sldMk cId="3239810650" sldId="462"/>
            <ac:graphicFrameMk id="9" creationId="{00000000-0000-0000-0000-000000000000}"/>
          </ac:graphicFrameMkLst>
        </pc:graphicFrameChg>
      </pc:sldChg>
      <pc:sldChg chg="modSp">
        <pc:chgData name="Amandine BONNEFOY  - Agirh" userId="S::abonnefoy@agir-h.org::53024baf-b7d1-4378-8baa-265d6397447e" providerId="AD" clId="Web-{7B4A88F9-607E-3191-B110-DC66325F6EA1}" dt="2023-01-31T08:06:17.590" v="8" actId="20577"/>
        <pc:sldMkLst>
          <pc:docMk/>
          <pc:sldMk cId="2038190890" sldId="465"/>
        </pc:sldMkLst>
        <pc:spChg chg="mod">
          <ac:chgData name="Amandine BONNEFOY  - Agirh" userId="S::abonnefoy@agir-h.org::53024baf-b7d1-4378-8baa-265d6397447e" providerId="AD" clId="Web-{7B4A88F9-607E-3191-B110-DC66325F6EA1}" dt="2023-01-31T08:06:17.590" v="8" actId="20577"/>
          <ac:spMkLst>
            <pc:docMk/>
            <pc:sldMk cId="2038190890" sldId="465"/>
            <ac:spMk id="3" creationId="{612F96BF-4772-BEF2-2E35-4B02022FB711}"/>
          </ac:spMkLst>
        </pc:spChg>
      </pc:sldChg>
      <pc:sldChg chg="modNotes">
        <pc:chgData name="Amandine BONNEFOY  - Agirh" userId="S::abonnefoy@agir-h.org::53024baf-b7d1-4378-8baa-265d6397447e" providerId="AD" clId="Web-{7B4A88F9-607E-3191-B110-DC66325F6EA1}" dt="2023-01-31T08:21:01.022" v="213"/>
        <pc:sldMkLst>
          <pc:docMk/>
          <pc:sldMk cId="388621681" sldId="467"/>
        </pc:sldMkLst>
      </pc:sldChg>
      <pc:sldChg chg="modSp modNotes">
        <pc:chgData name="Amandine BONNEFOY  - Agirh" userId="S::abonnefoy@agir-h.org::53024baf-b7d1-4378-8baa-265d6397447e" providerId="AD" clId="Web-{7B4A88F9-607E-3191-B110-DC66325F6EA1}" dt="2023-01-31T08:21:29.992" v="219" actId="20577"/>
        <pc:sldMkLst>
          <pc:docMk/>
          <pc:sldMk cId="267364744" sldId="469"/>
        </pc:sldMkLst>
        <pc:graphicFrameChg chg="modGraphic">
          <ac:chgData name="Amandine BONNEFOY  - Agirh" userId="S::abonnefoy@agir-h.org::53024baf-b7d1-4378-8baa-265d6397447e" providerId="AD" clId="Web-{7B4A88F9-607E-3191-B110-DC66325F6EA1}" dt="2023-01-31T08:21:29.992" v="219" actId="20577"/>
          <ac:graphicFrameMkLst>
            <pc:docMk/>
            <pc:sldMk cId="267364744" sldId="469"/>
            <ac:graphicFrameMk id="2" creationId="{BB04E85D-6957-8809-94EB-9C2A84E7B88F}"/>
          </ac:graphicFrameMkLst>
        </pc:graphicFrameChg>
      </pc:sldChg>
      <pc:sldChg chg="modSp">
        <pc:chgData name="Amandine BONNEFOY  - Agirh" userId="S::abonnefoy@agir-h.org::53024baf-b7d1-4378-8baa-265d6397447e" providerId="AD" clId="Web-{7B4A88F9-607E-3191-B110-DC66325F6EA1}" dt="2023-01-31T08:23:47.871" v="220" actId="1076"/>
        <pc:sldMkLst>
          <pc:docMk/>
          <pc:sldMk cId="3960354208" sldId="470"/>
        </pc:sldMkLst>
        <pc:picChg chg="mod">
          <ac:chgData name="Amandine BONNEFOY  - Agirh" userId="S::abonnefoy@agir-h.org::53024baf-b7d1-4378-8baa-265d6397447e" providerId="AD" clId="Web-{7B4A88F9-607E-3191-B110-DC66325F6EA1}" dt="2023-01-31T08:23:47.871" v="220" actId="1076"/>
          <ac:picMkLst>
            <pc:docMk/>
            <pc:sldMk cId="3960354208" sldId="470"/>
            <ac:picMk id="1026" creationId="{BD78AD0C-DE50-0B2B-C8BE-D82F6DD069FB}"/>
          </ac:picMkLst>
        </pc:picChg>
      </pc:sldChg>
      <pc:sldChg chg="del">
        <pc:chgData name="Amandine BONNEFOY  - Agirh" userId="S::abonnefoy@agir-h.org::53024baf-b7d1-4378-8baa-265d6397447e" providerId="AD" clId="Web-{7B4A88F9-607E-3191-B110-DC66325F6EA1}" dt="2023-01-31T08:06:24.934" v="9"/>
        <pc:sldMkLst>
          <pc:docMk/>
          <pc:sldMk cId="1786825099" sldId="471"/>
        </pc:sldMkLst>
      </pc:sldChg>
      <pc:sldChg chg="add ord">
        <pc:chgData name="Amandine BONNEFOY  - Agirh" userId="S::abonnefoy@agir-h.org::53024baf-b7d1-4378-8baa-265d6397447e" providerId="AD" clId="Web-{7B4A88F9-607E-3191-B110-DC66325F6EA1}" dt="2023-01-31T08:06:32.371" v="11"/>
        <pc:sldMkLst>
          <pc:docMk/>
          <pc:sldMk cId="3022529415" sldId="476"/>
        </pc:sldMkLst>
      </pc:sldChg>
    </pc:docChg>
  </pc:docChgLst>
  <pc:docChgLst>
    <pc:chgData name="Amandine BONNEFOY  - Agirh" userId="S::abonnefoy@agir-h.org::53024baf-b7d1-4378-8baa-265d6397447e" providerId="AD" clId="Web-{15B0594A-77BD-E560-75CB-91DDA7E55D11}"/>
    <pc:docChg chg="addSld delSld modSld">
      <pc:chgData name="Amandine BONNEFOY  - Agirh" userId="S::abonnefoy@agir-h.org::53024baf-b7d1-4378-8baa-265d6397447e" providerId="AD" clId="Web-{15B0594A-77BD-E560-75CB-91DDA7E55D11}" dt="2023-06-13T12:58:05.173" v="249" actId="20577"/>
      <pc:docMkLst>
        <pc:docMk/>
      </pc:docMkLst>
      <pc:sldChg chg="addSp delSp modSp">
        <pc:chgData name="Amandine BONNEFOY  - Agirh" userId="S::abonnefoy@agir-h.org::53024baf-b7d1-4378-8baa-265d6397447e" providerId="AD" clId="Web-{15B0594A-77BD-E560-75CB-91DDA7E55D11}" dt="2023-06-13T12:46:55.092" v="29" actId="1076"/>
        <pc:sldMkLst>
          <pc:docMk/>
          <pc:sldMk cId="685914430" sldId="256"/>
        </pc:sldMkLst>
        <pc:spChg chg="del">
          <ac:chgData name="Amandine BONNEFOY  - Agirh" userId="S::abonnefoy@agir-h.org::53024baf-b7d1-4378-8baa-265d6397447e" providerId="AD" clId="Web-{15B0594A-77BD-E560-75CB-91DDA7E55D11}" dt="2023-06-13T12:44:29.688" v="0"/>
          <ac:spMkLst>
            <pc:docMk/>
            <pc:sldMk cId="685914430" sldId="256"/>
            <ac:spMk id="2" creationId="{00000000-0000-0000-0000-000000000000}"/>
          </ac:spMkLst>
        </pc:spChg>
        <pc:spChg chg="del">
          <ac:chgData name="Amandine BONNEFOY  - Agirh" userId="S::abonnefoy@agir-h.org::53024baf-b7d1-4378-8baa-265d6397447e" providerId="AD" clId="Web-{15B0594A-77BD-E560-75CB-91DDA7E55D11}" dt="2023-06-13T12:44:33.438" v="1"/>
          <ac:spMkLst>
            <pc:docMk/>
            <pc:sldMk cId="685914430" sldId="256"/>
            <ac:spMk id="4" creationId="{00000000-0000-0000-0000-000000000000}"/>
          </ac:spMkLst>
        </pc:spChg>
        <pc:picChg chg="add mod">
          <ac:chgData name="Amandine BONNEFOY  - Agirh" userId="S::abonnefoy@agir-h.org::53024baf-b7d1-4378-8baa-265d6397447e" providerId="AD" clId="Web-{15B0594A-77BD-E560-75CB-91DDA7E55D11}" dt="2023-06-13T12:45:00.938" v="5" actId="1076"/>
          <ac:picMkLst>
            <pc:docMk/>
            <pc:sldMk cId="685914430" sldId="256"/>
            <ac:picMk id="3" creationId="{1B1CB3B1-24A4-E25B-7D83-761C4B0697AC}"/>
          </ac:picMkLst>
        </pc:picChg>
        <pc:picChg chg="add del mod">
          <ac:chgData name="Amandine BONNEFOY  - Agirh" userId="S::abonnefoy@agir-h.org::53024baf-b7d1-4378-8baa-265d6397447e" providerId="AD" clId="Web-{15B0594A-77BD-E560-75CB-91DDA7E55D11}" dt="2023-06-13T12:45:22.297" v="8"/>
          <ac:picMkLst>
            <pc:docMk/>
            <pc:sldMk cId="685914430" sldId="256"/>
            <ac:picMk id="5" creationId="{816286DE-95BE-5535-6E61-1A0E35A9869C}"/>
          </ac:picMkLst>
        </pc:picChg>
        <pc:picChg chg="del">
          <ac:chgData name="Amandine BONNEFOY  - Agirh" userId="S::abonnefoy@agir-h.org::53024baf-b7d1-4378-8baa-265d6397447e" providerId="AD" clId="Web-{15B0594A-77BD-E560-75CB-91DDA7E55D11}" dt="2023-06-13T12:44:52.563" v="2"/>
          <ac:picMkLst>
            <pc:docMk/>
            <pc:sldMk cId="685914430" sldId="256"/>
            <ac:picMk id="6" creationId="{00000000-0000-0000-0000-000000000000}"/>
          </ac:picMkLst>
        </pc:picChg>
        <pc:picChg chg="add del mod">
          <ac:chgData name="Amandine BONNEFOY  - Agirh" userId="S::abonnefoy@agir-h.org::53024baf-b7d1-4378-8baa-265d6397447e" providerId="AD" clId="Web-{15B0594A-77BD-E560-75CB-91DDA7E55D11}" dt="2023-06-13T12:45:46.390" v="14"/>
          <ac:picMkLst>
            <pc:docMk/>
            <pc:sldMk cId="685914430" sldId="256"/>
            <ac:picMk id="7" creationId="{059F545C-A293-986F-6A03-B7489E23545E}"/>
          </ac:picMkLst>
        </pc:picChg>
        <pc:picChg chg="add mod">
          <ac:chgData name="Amandine BONNEFOY  - Agirh" userId="S::abonnefoy@agir-h.org::53024baf-b7d1-4378-8baa-265d6397447e" providerId="AD" clId="Web-{15B0594A-77BD-E560-75CB-91DDA7E55D11}" dt="2023-06-13T12:46:55.092" v="29" actId="1076"/>
          <ac:picMkLst>
            <pc:docMk/>
            <pc:sldMk cId="685914430" sldId="256"/>
            <ac:picMk id="8" creationId="{D45E2736-1876-65BA-3837-E7FAF455FD81}"/>
          </ac:picMkLst>
        </pc:picChg>
        <pc:picChg chg="add mod">
          <ac:chgData name="Amandine BONNEFOY  - Agirh" userId="S::abonnefoy@agir-h.org::53024baf-b7d1-4378-8baa-265d6397447e" providerId="AD" clId="Web-{15B0594A-77BD-E560-75CB-91DDA7E55D11}" dt="2023-06-13T12:46:50.873" v="27" actId="1076"/>
          <ac:picMkLst>
            <pc:docMk/>
            <pc:sldMk cId="685914430" sldId="256"/>
            <ac:picMk id="9" creationId="{6B0634A9-C49D-B858-64F7-245C0E813676}"/>
          </ac:picMkLst>
        </pc:picChg>
        <pc:picChg chg="add mod">
          <ac:chgData name="Amandine BONNEFOY  - Agirh" userId="S::abonnefoy@agir-h.org::53024baf-b7d1-4378-8baa-265d6397447e" providerId="AD" clId="Web-{15B0594A-77BD-E560-75CB-91DDA7E55D11}" dt="2023-06-13T12:46:50.889" v="28" actId="1076"/>
          <ac:picMkLst>
            <pc:docMk/>
            <pc:sldMk cId="685914430" sldId="256"/>
            <ac:picMk id="10" creationId="{D9A1A493-FB8F-53E7-69A4-11526CA987B9}"/>
          </ac:picMkLst>
        </pc:picChg>
      </pc:sldChg>
      <pc:sldChg chg="del">
        <pc:chgData name="Amandine BONNEFOY  - Agirh" userId="S::abonnefoy@agir-h.org::53024baf-b7d1-4378-8baa-265d6397447e" providerId="AD" clId="Web-{15B0594A-77BD-E560-75CB-91DDA7E55D11}" dt="2023-06-13T12:47:07.154" v="30"/>
        <pc:sldMkLst>
          <pc:docMk/>
          <pc:sldMk cId="3383969852" sldId="444"/>
        </pc:sldMkLst>
      </pc:sldChg>
      <pc:sldChg chg="addSp delSp modSp">
        <pc:chgData name="Amandine BONNEFOY  - Agirh" userId="S::abonnefoy@agir-h.org::53024baf-b7d1-4378-8baa-265d6397447e" providerId="AD" clId="Web-{15B0594A-77BD-E560-75CB-91DDA7E55D11}" dt="2023-06-13T12:50:32.260" v="127" actId="1076"/>
        <pc:sldMkLst>
          <pc:docMk/>
          <pc:sldMk cId="1398457623" sldId="475"/>
        </pc:sldMkLst>
        <pc:spChg chg="del mod">
          <ac:chgData name="Amandine BONNEFOY  - Agirh" userId="S::abonnefoy@agir-h.org::53024baf-b7d1-4378-8baa-265d6397447e" providerId="AD" clId="Web-{15B0594A-77BD-E560-75CB-91DDA7E55D11}" dt="2023-06-13T12:50:25.307" v="124"/>
          <ac:spMkLst>
            <pc:docMk/>
            <pc:sldMk cId="1398457623" sldId="475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15B0594A-77BD-E560-75CB-91DDA7E55D11}" dt="2023-06-13T12:50:30.635" v="126" actId="1076"/>
          <ac:spMkLst>
            <pc:docMk/>
            <pc:sldMk cId="1398457623" sldId="475"/>
            <ac:spMk id="3" creationId="{612F96BF-4772-BEF2-2E35-4B02022FB711}"/>
          </ac:spMkLst>
        </pc:spChg>
        <pc:spChg chg="del">
          <ac:chgData name="Amandine BONNEFOY  - Agirh" userId="S::abonnefoy@agir-h.org::53024baf-b7d1-4378-8baa-265d6397447e" providerId="AD" clId="Web-{15B0594A-77BD-E560-75CB-91DDA7E55D11}" dt="2023-06-13T12:47:34.357" v="35"/>
          <ac:spMkLst>
            <pc:docMk/>
            <pc:sldMk cId="1398457623" sldId="475"/>
            <ac:spMk id="4" creationId="{1BB99FDC-C91D-73E9-0573-D9401EF08A70}"/>
          </ac:spMkLst>
        </pc:spChg>
        <pc:spChg chg="mod">
          <ac:chgData name="Amandine BONNEFOY  - Agirh" userId="S::abonnefoy@agir-h.org::53024baf-b7d1-4378-8baa-265d6397447e" providerId="AD" clId="Web-{15B0594A-77BD-E560-75CB-91DDA7E55D11}" dt="2023-06-13T12:47:23.341" v="31" actId="1076"/>
          <ac:spMkLst>
            <pc:docMk/>
            <pc:sldMk cId="1398457623" sldId="475"/>
            <ac:spMk id="8" creationId="{03BFE4B6-AD1D-4762-8EEE-958F7CFA82EE}"/>
          </ac:spMkLst>
        </pc:spChg>
        <pc:spChg chg="add del mod">
          <ac:chgData name="Amandine BONNEFOY  - Agirh" userId="S::abonnefoy@agir-h.org::53024baf-b7d1-4378-8baa-265d6397447e" providerId="AD" clId="Web-{15B0594A-77BD-E560-75CB-91DDA7E55D11}" dt="2023-06-13T12:50:27.354" v="125"/>
          <ac:spMkLst>
            <pc:docMk/>
            <pc:sldMk cId="1398457623" sldId="475"/>
            <ac:spMk id="9" creationId="{35A2E0E5-8703-C896-96CC-D8B6B5C9A544}"/>
          </ac:spMkLst>
        </pc:spChg>
        <pc:picChg chg="mod">
          <ac:chgData name="Amandine BONNEFOY  - Agirh" userId="S::abonnefoy@agir-h.org::53024baf-b7d1-4378-8baa-265d6397447e" providerId="AD" clId="Web-{15B0594A-77BD-E560-75CB-91DDA7E55D11}" dt="2023-06-13T12:50:32.260" v="127" actId="1076"/>
          <ac:picMkLst>
            <pc:docMk/>
            <pc:sldMk cId="1398457623" sldId="475"/>
            <ac:picMk id="6" creationId="{E44DBE39-140E-1728-DF16-D50D6A27D8DD}"/>
          </ac:picMkLst>
        </pc:picChg>
        <pc:picChg chg="del">
          <ac:chgData name="Amandine BONNEFOY  - Agirh" userId="S::abonnefoy@agir-h.org::53024baf-b7d1-4378-8baa-265d6397447e" providerId="AD" clId="Web-{15B0594A-77BD-E560-75CB-91DDA7E55D11}" dt="2023-06-13T12:47:33.779" v="34"/>
          <ac:picMkLst>
            <pc:docMk/>
            <pc:sldMk cId="1398457623" sldId="475"/>
            <ac:picMk id="7" creationId="{D18AB265-2C8A-DCAE-652A-077FC9D77424}"/>
          </ac:picMkLst>
        </pc:picChg>
      </pc:sldChg>
      <pc:sldChg chg="addSp delSp modSp add replId">
        <pc:chgData name="Amandine BONNEFOY  - Agirh" userId="S::abonnefoy@agir-h.org::53024baf-b7d1-4378-8baa-265d6397447e" providerId="AD" clId="Web-{15B0594A-77BD-E560-75CB-91DDA7E55D11}" dt="2023-06-13T12:58:05.173" v="249" actId="20577"/>
        <pc:sldMkLst>
          <pc:docMk/>
          <pc:sldMk cId="2658806834" sldId="477"/>
        </pc:sldMkLst>
        <pc:spChg chg="mod">
          <ac:chgData name="Amandine BONNEFOY  - Agirh" userId="S::abonnefoy@agir-h.org::53024baf-b7d1-4378-8baa-265d6397447e" providerId="AD" clId="Web-{15B0594A-77BD-E560-75CB-91DDA7E55D11}" dt="2023-06-13T12:52:35.461" v="140" actId="20577"/>
          <ac:spMkLst>
            <pc:docMk/>
            <pc:sldMk cId="2658806834" sldId="477"/>
            <ac:spMk id="2" creationId="{00000000-0000-0000-0000-000000000000}"/>
          </ac:spMkLst>
        </pc:spChg>
        <pc:spChg chg="del">
          <ac:chgData name="Amandine BONNEFOY  - Agirh" userId="S::abonnefoy@agir-h.org::53024baf-b7d1-4378-8baa-265d6397447e" providerId="AD" clId="Web-{15B0594A-77BD-E560-75CB-91DDA7E55D11}" dt="2023-06-13T12:52:36.320" v="141"/>
          <ac:spMkLst>
            <pc:docMk/>
            <pc:sldMk cId="2658806834" sldId="477"/>
            <ac:spMk id="3" creationId="{612F96BF-4772-BEF2-2E35-4B02022FB711}"/>
          </ac:spMkLst>
        </pc:spChg>
        <pc:spChg chg="del mod">
          <ac:chgData name="Amandine BONNEFOY  - Agirh" userId="S::abonnefoy@agir-h.org::53024baf-b7d1-4378-8baa-265d6397447e" providerId="AD" clId="Web-{15B0594A-77BD-E560-75CB-91DDA7E55D11}" dt="2023-06-13T12:52:40.367" v="146"/>
          <ac:spMkLst>
            <pc:docMk/>
            <pc:sldMk cId="2658806834" sldId="477"/>
            <ac:spMk id="4" creationId="{1BB99FDC-C91D-73E9-0573-D9401EF08A70}"/>
          </ac:spMkLst>
        </pc:spChg>
        <pc:spChg chg="add mod">
          <ac:chgData name="Amandine BONNEFOY  - Agirh" userId="S::abonnefoy@agir-h.org::53024baf-b7d1-4378-8baa-265d6397447e" providerId="AD" clId="Web-{15B0594A-77BD-E560-75CB-91DDA7E55D11}" dt="2023-06-13T12:58:05.173" v="249" actId="20577"/>
          <ac:spMkLst>
            <pc:docMk/>
            <pc:sldMk cId="2658806834" sldId="477"/>
            <ac:spMk id="5" creationId="{97DF20CD-F5AA-12BD-9778-81E6BFFC40B9}"/>
          </ac:spMkLst>
        </pc:spChg>
        <pc:picChg chg="del">
          <ac:chgData name="Amandine BONNEFOY  - Agirh" userId="S::abonnefoy@agir-h.org::53024baf-b7d1-4378-8baa-265d6397447e" providerId="AD" clId="Web-{15B0594A-77BD-E560-75CB-91DDA7E55D11}" dt="2023-06-13T12:52:12.664" v="132"/>
          <ac:picMkLst>
            <pc:docMk/>
            <pc:sldMk cId="2658806834" sldId="477"/>
            <ac:picMk id="6" creationId="{E44DBE39-140E-1728-DF16-D50D6A27D8DD}"/>
          </ac:picMkLst>
        </pc:picChg>
        <pc:picChg chg="del mod">
          <ac:chgData name="Amandine BONNEFOY  - Agirh" userId="S::abonnefoy@agir-h.org::53024baf-b7d1-4378-8baa-265d6397447e" providerId="AD" clId="Web-{15B0594A-77BD-E560-75CB-91DDA7E55D11}" dt="2023-06-13T12:52:37.711" v="143"/>
          <ac:picMkLst>
            <pc:docMk/>
            <pc:sldMk cId="2658806834" sldId="477"/>
            <ac:picMk id="7" creationId="{D18AB265-2C8A-DCAE-652A-077FC9D77424}"/>
          </ac:picMkLst>
        </pc:picChg>
      </pc:sldChg>
      <pc:sldChg chg="addSp delSp modSp add replId">
        <pc:chgData name="Amandine BONNEFOY  - Agirh" userId="S::abonnefoy@agir-h.org::53024baf-b7d1-4378-8baa-265d6397447e" providerId="AD" clId="Web-{15B0594A-77BD-E560-75CB-91DDA7E55D11}" dt="2023-06-13T12:50:44.025" v="131" actId="1076"/>
        <pc:sldMkLst>
          <pc:docMk/>
          <pc:sldMk cId="1861565037" sldId="478"/>
        </pc:sldMkLst>
        <pc:spChg chg="del">
          <ac:chgData name="Amandine BONNEFOY  - Agirh" userId="S::abonnefoy@agir-h.org::53024baf-b7d1-4378-8baa-265d6397447e" providerId="AD" clId="Web-{15B0594A-77BD-E560-75CB-91DDA7E55D11}" dt="2023-06-13T12:50:36.322" v="128"/>
          <ac:spMkLst>
            <pc:docMk/>
            <pc:sldMk cId="1861565037" sldId="478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15B0594A-77BD-E560-75CB-91DDA7E55D11}" dt="2023-06-13T12:50:38.088" v="129" actId="1076"/>
          <ac:spMkLst>
            <pc:docMk/>
            <pc:sldMk cId="1861565037" sldId="478"/>
            <ac:spMk id="3" creationId="{612F96BF-4772-BEF2-2E35-4B02022FB711}"/>
          </ac:spMkLst>
        </pc:spChg>
        <pc:spChg chg="add del mod">
          <ac:chgData name="Amandine BONNEFOY  - Agirh" userId="S::abonnefoy@agir-h.org::53024baf-b7d1-4378-8baa-265d6397447e" providerId="AD" clId="Web-{15B0594A-77BD-E560-75CB-91DDA7E55D11}" dt="2023-06-13T12:50:39.885" v="130"/>
          <ac:spMkLst>
            <pc:docMk/>
            <pc:sldMk cId="1861565037" sldId="478"/>
            <ac:spMk id="9" creationId="{3CD8FB80-AAA4-5F7F-B63F-6B5B502C6882}"/>
          </ac:spMkLst>
        </pc:spChg>
        <pc:picChg chg="add mod">
          <ac:chgData name="Amandine BONNEFOY  - Agirh" userId="S::abonnefoy@agir-h.org::53024baf-b7d1-4378-8baa-265d6397447e" providerId="AD" clId="Web-{15B0594A-77BD-E560-75CB-91DDA7E55D11}" dt="2023-06-13T12:50:44.025" v="131" actId="1076"/>
          <ac:picMkLst>
            <pc:docMk/>
            <pc:sldMk cId="1861565037" sldId="478"/>
            <ac:picMk id="5" creationId="{4F580769-22CE-0DFC-6DD5-8466B4396D2E}"/>
          </ac:picMkLst>
        </pc:picChg>
        <pc:picChg chg="del">
          <ac:chgData name="Amandine BONNEFOY  - Agirh" userId="S::abonnefoy@agir-h.org::53024baf-b7d1-4378-8baa-265d6397447e" providerId="AD" clId="Web-{15B0594A-77BD-E560-75CB-91DDA7E55D11}" dt="2023-06-13T12:49:05.074" v="88"/>
          <ac:picMkLst>
            <pc:docMk/>
            <pc:sldMk cId="1861565037" sldId="478"/>
            <ac:picMk id="6" creationId="{E44DBE39-140E-1728-DF16-D50D6A27D8DD}"/>
          </ac:picMkLst>
        </pc:picChg>
      </pc:sldChg>
      <pc:sldChg chg="add replId">
        <pc:chgData name="Amandine BONNEFOY  - Agirh" userId="S::abonnefoy@agir-h.org::53024baf-b7d1-4378-8baa-265d6397447e" providerId="AD" clId="Web-{15B0594A-77BD-E560-75CB-91DDA7E55D11}" dt="2023-06-13T12:49:15.667" v="91"/>
        <pc:sldMkLst>
          <pc:docMk/>
          <pc:sldMk cId="175087833" sldId="479"/>
        </pc:sldMkLst>
      </pc:sldChg>
    </pc:docChg>
  </pc:docChgLst>
  <pc:docChgLst>
    <pc:chgData name="Amandine BONNEFOY  - Agirh" userId="S::abonnefoy@agir-h.org::53024baf-b7d1-4378-8baa-265d6397447e" providerId="AD" clId="Web-{08BDABA6-1D10-3229-0312-B4C6172C70D0}"/>
    <pc:docChg chg="delSld">
      <pc:chgData name="Amandine BONNEFOY  - Agirh" userId="S::abonnefoy@agir-h.org::53024baf-b7d1-4378-8baa-265d6397447e" providerId="AD" clId="Web-{08BDABA6-1D10-3229-0312-B4C6172C70D0}" dt="2023-01-09T09:12:58.796" v="0"/>
      <pc:docMkLst>
        <pc:docMk/>
      </pc:docMkLst>
      <pc:sldChg chg="del">
        <pc:chgData name="Amandine BONNEFOY  - Agirh" userId="S::abonnefoy@agir-h.org::53024baf-b7d1-4378-8baa-265d6397447e" providerId="AD" clId="Web-{08BDABA6-1D10-3229-0312-B4C6172C70D0}" dt="2023-01-09T09:12:58.796" v="0"/>
        <pc:sldMkLst>
          <pc:docMk/>
          <pc:sldMk cId="3860942193" sldId="463"/>
        </pc:sldMkLst>
      </pc:sldChg>
    </pc:docChg>
  </pc:docChgLst>
  <pc:docChgLst>
    <pc:chgData name="Amandine BONNEFOY  - Agirh" userId="S::abonnefoy@agir-h.org::53024baf-b7d1-4378-8baa-265d6397447e" providerId="AD" clId="Web-{B3F4983F-7037-3594-29B9-24BEDDF2F76D}"/>
    <pc:docChg chg="addSld modSld sldOrd">
      <pc:chgData name="Amandine BONNEFOY  - Agirh" userId="S::abonnefoy@agir-h.org::53024baf-b7d1-4378-8baa-265d6397447e" providerId="AD" clId="Web-{B3F4983F-7037-3594-29B9-24BEDDF2F76D}" dt="2023-01-24T11:23:17.693" v="205" actId="20577"/>
      <pc:docMkLst>
        <pc:docMk/>
      </pc:docMkLst>
      <pc:sldChg chg="modSp">
        <pc:chgData name="Amandine BONNEFOY  - Agirh" userId="S::abonnefoy@agir-h.org::53024baf-b7d1-4378-8baa-265d6397447e" providerId="AD" clId="Web-{B3F4983F-7037-3594-29B9-24BEDDF2F76D}" dt="2023-01-24T11:20:56.691" v="167" actId="20577"/>
        <pc:sldMkLst>
          <pc:docMk/>
          <pc:sldMk cId="1414112178" sldId="453"/>
        </pc:sldMkLst>
        <pc:spChg chg="mod">
          <ac:chgData name="Amandine BONNEFOY  - Agirh" userId="S::abonnefoy@agir-h.org::53024baf-b7d1-4378-8baa-265d6397447e" providerId="AD" clId="Web-{B3F4983F-7037-3594-29B9-24BEDDF2F76D}" dt="2023-01-24T11:20:56.691" v="167" actId="20577"/>
          <ac:spMkLst>
            <pc:docMk/>
            <pc:sldMk cId="1414112178" sldId="453"/>
            <ac:spMk id="3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B3F4983F-7037-3594-29B9-24BEDDF2F76D}" dt="2023-01-24T11:21:27.473" v="189" actId="1076"/>
        <pc:sldMkLst>
          <pc:docMk/>
          <pc:sldMk cId="1299388255" sldId="456"/>
        </pc:sldMkLst>
        <pc:spChg chg="mod">
          <ac:chgData name="Amandine BONNEFOY  - Agirh" userId="S::abonnefoy@agir-h.org::53024baf-b7d1-4378-8baa-265d6397447e" providerId="AD" clId="Web-{B3F4983F-7037-3594-29B9-24BEDDF2F76D}" dt="2023-01-24T11:21:27.473" v="189" actId="1076"/>
          <ac:spMkLst>
            <pc:docMk/>
            <pc:sldMk cId="1299388255" sldId="456"/>
            <ac:spMk id="5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B3F4983F-7037-3594-29B9-24BEDDF2F76D}" dt="2023-01-24T11:23:17.693" v="205" actId="20577"/>
        <pc:sldMkLst>
          <pc:docMk/>
          <pc:sldMk cId="267364744" sldId="469"/>
        </pc:sldMkLst>
        <pc:spChg chg="mod">
          <ac:chgData name="Amandine BONNEFOY  - Agirh" userId="S::abonnefoy@agir-h.org::53024baf-b7d1-4378-8baa-265d6397447e" providerId="AD" clId="Web-{B3F4983F-7037-3594-29B9-24BEDDF2F76D}" dt="2023-01-24T09:58:31.965" v="16" actId="20577"/>
          <ac:spMkLst>
            <pc:docMk/>
            <pc:sldMk cId="267364744" sldId="469"/>
            <ac:spMk id="4" creationId="{BCE30AE9-D2C1-61AD-F398-72F14CCC13DC}"/>
          </ac:spMkLst>
        </pc:spChg>
        <pc:graphicFrameChg chg="modGraphic">
          <ac:chgData name="Amandine BONNEFOY  - Agirh" userId="S::abonnefoy@agir-h.org::53024baf-b7d1-4378-8baa-265d6397447e" providerId="AD" clId="Web-{B3F4983F-7037-3594-29B9-24BEDDF2F76D}" dt="2023-01-24T11:23:17.693" v="205" actId="20577"/>
          <ac:graphicFrameMkLst>
            <pc:docMk/>
            <pc:sldMk cId="267364744" sldId="469"/>
            <ac:graphicFrameMk id="2" creationId="{BB04E85D-6957-8809-94EB-9C2A84E7B88F}"/>
          </ac:graphicFrameMkLst>
        </pc:graphicFrameChg>
      </pc:sldChg>
      <pc:sldChg chg="modSp modNotes">
        <pc:chgData name="Amandine BONNEFOY  - Agirh" userId="S::abonnefoy@agir-h.org::53024baf-b7d1-4378-8baa-265d6397447e" providerId="AD" clId="Web-{B3F4983F-7037-3594-29B9-24BEDDF2F76D}" dt="2023-01-24T10:08:55.661" v="153"/>
        <pc:sldMkLst>
          <pc:docMk/>
          <pc:sldMk cId="3960354208" sldId="470"/>
        </pc:sldMkLst>
        <pc:spChg chg="mod">
          <ac:chgData name="Amandine BONNEFOY  - Agirh" userId="S::abonnefoy@agir-h.org::53024baf-b7d1-4378-8baa-265d6397447e" providerId="AD" clId="Web-{B3F4983F-7037-3594-29B9-24BEDDF2F76D}" dt="2023-01-24T10:06:54.082" v="136" actId="20577"/>
          <ac:spMkLst>
            <pc:docMk/>
            <pc:sldMk cId="3960354208" sldId="470"/>
            <ac:spMk id="2" creationId="{1EB9001C-BA4F-3C66-78C9-FB91078169CF}"/>
          </ac:spMkLst>
        </pc:spChg>
      </pc:sldChg>
      <pc:sldChg chg="modSp new">
        <pc:chgData name="Amandine BONNEFOY  - Agirh" userId="S::abonnefoy@agir-h.org::53024baf-b7d1-4378-8baa-265d6397447e" providerId="AD" clId="Web-{B3F4983F-7037-3594-29B9-24BEDDF2F76D}" dt="2023-01-24T09:52:26.164" v="13" actId="20577"/>
        <pc:sldMkLst>
          <pc:docMk/>
          <pc:sldMk cId="3327620994" sldId="473"/>
        </pc:sldMkLst>
        <pc:spChg chg="mod">
          <ac:chgData name="Amandine BONNEFOY  - Agirh" userId="S::abonnefoy@agir-h.org::53024baf-b7d1-4378-8baa-265d6397447e" providerId="AD" clId="Web-{B3F4983F-7037-3594-29B9-24BEDDF2F76D}" dt="2023-01-24T09:52:26.164" v="13" actId="20577"/>
          <ac:spMkLst>
            <pc:docMk/>
            <pc:sldMk cId="3327620994" sldId="473"/>
            <ac:spMk id="2" creationId="{450E7E7F-938B-F678-7EF3-E6C59F3F419A}"/>
          </ac:spMkLst>
        </pc:spChg>
      </pc:sldChg>
      <pc:sldChg chg="delSp modSp new ord">
        <pc:chgData name="Amandine BONNEFOY  - Agirh" userId="S::abonnefoy@agir-h.org::53024baf-b7d1-4378-8baa-265d6397447e" providerId="AD" clId="Web-{B3F4983F-7037-3594-29B9-24BEDDF2F76D}" dt="2023-01-24T10:01:48.421" v="99"/>
        <pc:sldMkLst>
          <pc:docMk/>
          <pc:sldMk cId="1135925151" sldId="474"/>
        </pc:sldMkLst>
        <pc:spChg chg="mod">
          <ac:chgData name="Amandine BONNEFOY  - Agirh" userId="S::abonnefoy@agir-h.org::53024baf-b7d1-4378-8baa-265d6397447e" providerId="AD" clId="Web-{B3F4983F-7037-3594-29B9-24BEDDF2F76D}" dt="2023-01-24T10:01:48.218" v="98" actId="20577"/>
          <ac:spMkLst>
            <pc:docMk/>
            <pc:sldMk cId="1135925151" sldId="474"/>
            <ac:spMk id="2" creationId="{C4EA67E5-99E2-3095-E6E8-E661A24924D0}"/>
          </ac:spMkLst>
        </pc:spChg>
        <pc:spChg chg="mod">
          <ac:chgData name="Amandine BONNEFOY  - Agirh" userId="S::abonnefoy@agir-h.org::53024baf-b7d1-4378-8baa-265d6397447e" providerId="AD" clId="Web-{B3F4983F-7037-3594-29B9-24BEDDF2F76D}" dt="2023-01-24T10:00:08.357" v="40" actId="1076"/>
          <ac:spMkLst>
            <pc:docMk/>
            <pc:sldMk cId="1135925151" sldId="474"/>
            <ac:spMk id="3" creationId="{BF76D4B9-589D-B560-F4F9-9745278BB013}"/>
          </ac:spMkLst>
        </pc:spChg>
        <pc:spChg chg="del">
          <ac:chgData name="Amandine BONNEFOY  - Agirh" userId="S::abonnefoy@agir-h.org::53024baf-b7d1-4378-8baa-265d6397447e" providerId="AD" clId="Web-{B3F4983F-7037-3594-29B9-24BEDDF2F76D}" dt="2023-01-24T09:59:59.888" v="38"/>
          <ac:spMkLst>
            <pc:docMk/>
            <pc:sldMk cId="1135925151" sldId="474"/>
            <ac:spMk id="4" creationId="{0294F1A3-94F3-4388-605D-0A97DD85D40B}"/>
          </ac:spMkLst>
        </pc:spChg>
      </pc:sldChg>
    </pc:docChg>
  </pc:docChgLst>
  <pc:docChgLst>
    <pc:chgData name="Amandine BONNEFOY  - Agirh" userId="S::abonnefoy@agir-h.org::53024baf-b7d1-4378-8baa-265d6397447e" providerId="AD" clId="Web-{4E84D81C-D43D-3BBD-4BBC-D8CB06A7E40D}"/>
    <pc:docChg chg="modSld">
      <pc:chgData name="Amandine BONNEFOY  - Agirh" userId="S::abonnefoy@agir-h.org::53024baf-b7d1-4378-8baa-265d6397447e" providerId="AD" clId="Web-{4E84D81C-D43D-3BBD-4BBC-D8CB06A7E40D}" dt="2023-01-24T12:11:47.556" v="12" actId="20577"/>
      <pc:docMkLst>
        <pc:docMk/>
      </pc:docMkLst>
      <pc:sldChg chg="modSp">
        <pc:chgData name="Amandine BONNEFOY  - Agirh" userId="S::abonnefoy@agir-h.org::53024baf-b7d1-4378-8baa-265d6397447e" providerId="AD" clId="Web-{4E84D81C-D43D-3BBD-4BBC-D8CB06A7E40D}" dt="2023-01-24T12:11:47.556" v="12" actId="20577"/>
        <pc:sldMkLst>
          <pc:docMk/>
          <pc:sldMk cId="2861653137" sldId="466"/>
        </pc:sldMkLst>
        <pc:spChg chg="mod">
          <ac:chgData name="Amandine BONNEFOY  - Agirh" userId="S::abonnefoy@agir-h.org::53024baf-b7d1-4378-8baa-265d6397447e" providerId="AD" clId="Web-{4E84D81C-D43D-3BBD-4BBC-D8CB06A7E40D}" dt="2023-01-24T12:11:47.556" v="12" actId="20577"/>
          <ac:spMkLst>
            <pc:docMk/>
            <pc:sldMk cId="2861653137" sldId="466"/>
            <ac:spMk id="2" creationId="{D46A6707-D952-AB4B-AEA8-DB0D5637E4BC}"/>
          </ac:spMkLst>
        </pc:spChg>
      </pc:sldChg>
    </pc:docChg>
  </pc:docChgLst>
  <pc:docChgLst>
    <pc:chgData name="Amandine BONNEFOY  - Agirh" userId="S::abonnefoy@agir-h.org::53024baf-b7d1-4378-8baa-265d6397447e" providerId="AD" clId="Web-{09B0CA6E-D867-BC6A-4E30-38C4378E0615}"/>
    <pc:docChg chg="addSld modSld sldOrd">
      <pc:chgData name="Amandine BONNEFOY  - Agirh" userId="S::abonnefoy@agir-h.org::53024baf-b7d1-4378-8baa-265d6397447e" providerId="AD" clId="Web-{09B0CA6E-D867-BC6A-4E30-38C4378E0615}" dt="2023-01-09T09:39:06.967" v="181" actId="14100"/>
      <pc:docMkLst>
        <pc:docMk/>
      </pc:docMkLst>
      <pc:sldChg chg="modSp">
        <pc:chgData name="Amandine BONNEFOY  - Agirh" userId="S::abonnefoy@agir-h.org::53024baf-b7d1-4378-8baa-265d6397447e" providerId="AD" clId="Web-{09B0CA6E-D867-BC6A-4E30-38C4378E0615}" dt="2023-01-09T09:28:16.607" v="54" actId="20577"/>
        <pc:sldMkLst>
          <pc:docMk/>
          <pc:sldMk cId="968717044" sldId="428"/>
        </pc:sldMkLst>
        <pc:spChg chg="mod">
          <ac:chgData name="Amandine BONNEFOY  - Agirh" userId="S::abonnefoy@agir-h.org::53024baf-b7d1-4378-8baa-265d6397447e" providerId="AD" clId="Web-{09B0CA6E-D867-BC6A-4E30-38C4378E0615}" dt="2023-01-09T09:28:16.607" v="54" actId="20577"/>
          <ac:spMkLst>
            <pc:docMk/>
            <pc:sldMk cId="968717044" sldId="428"/>
            <ac:spMk id="5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09B0CA6E-D867-BC6A-4E30-38C4378E0615}" dt="2023-01-09T09:29:37.144" v="68" actId="20577"/>
        <pc:sldMkLst>
          <pc:docMk/>
          <pc:sldMk cId="3496745410" sldId="435"/>
        </pc:sldMkLst>
        <pc:spChg chg="mod">
          <ac:chgData name="Amandine BONNEFOY  - Agirh" userId="S::abonnefoy@agir-h.org::53024baf-b7d1-4378-8baa-265d6397447e" providerId="AD" clId="Web-{09B0CA6E-D867-BC6A-4E30-38C4378E0615}" dt="2023-01-09T09:29:37.144" v="68" actId="20577"/>
          <ac:spMkLst>
            <pc:docMk/>
            <pc:sldMk cId="3496745410" sldId="435"/>
            <ac:spMk id="4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09B0CA6E-D867-BC6A-4E30-38C4378E0615}" dt="2023-01-09T09:15:07.205" v="15" actId="20577"/>
        <pc:sldMkLst>
          <pc:docMk/>
          <pc:sldMk cId="1414112178" sldId="453"/>
        </pc:sldMkLst>
        <pc:spChg chg="mod">
          <ac:chgData name="Amandine BONNEFOY  - Agirh" userId="S::abonnefoy@agir-h.org::53024baf-b7d1-4378-8baa-265d6397447e" providerId="AD" clId="Web-{09B0CA6E-D867-BC6A-4E30-38C4378E0615}" dt="2023-01-09T09:15:07.205" v="15" actId="20577"/>
          <ac:spMkLst>
            <pc:docMk/>
            <pc:sldMk cId="1414112178" sldId="453"/>
            <ac:spMk id="3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09B0CA6E-D867-BC6A-4E30-38C4378E0615}" dt="2023-01-09T09:16:20.976" v="27" actId="20577"/>
        <pc:sldMkLst>
          <pc:docMk/>
          <pc:sldMk cId="1299388255" sldId="456"/>
        </pc:sldMkLst>
        <pc:spChg chg="mod">
          <ac:chgData name="Amandine BONNEFOY  - Agirh" userId="S::abonnefoy@agir-h.org::53024baf-b7d1-4378-8baa-265d6397447e" providerId="AD" clId="Web-{09B0CA6E-D867-BC6A-4E30-38C4378E0615}" dt="2023-01-09T09:16:20.976" v="27" actId="20577"/>
          <ac:spMkLst>
            <pc:docMk/>
            <pc:sldMk cId="1299388255" sldId="456"/>
            <ac:spMk id="5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09B0CA6E-D867-BC6A-4E30-38C4378E0615}" dt="2023-01-09T09:17:15.902" v="32" actId="20577"/>
        <pc:sldMkLst>
          <pc:docMk/>
          <pc:sldMk cId="2337965816" sldId="457"/>
        </pc:sldMkLst>
        <pc:spChg chg="mod">
          <ac:chgData name="Amandine BONNEFOY  - Agirh" userId="S::abonnefoy@agir-h.org::53024baf-b7d1-4378-8baa-265d6397447e" providerId="AD" clId="Web-{09B0CA6E-D867-BC6A-4E30-38C4378E0615}" dt="2023-01-09T09:17:15.902" v="32" actId="20577"/>
          <ac:spMkLst>
            <pc:docMk/>
            <pc:sldMk cId="2337965816" sldId="457"/>
            <ac:spMk id="5" creationId="{00000000-0000-0000-0000-000000000000}"/>
          </ac:spMkLst>
        </pc:spChg>
      </pc:sldChg>
      <pc:sldChg chg="modSp">
        <pc:chgData name="Amandine BONNEFOY  - Agirh" userId="S::abonnefoy@agir-h.org::53024baf-b7d1-4378-8baa-265d6397447e" providerId="AD" clId="Web-{09B0CA6E-D867-BC6A-4E30-38C4378E0615}" dt="2023-01-09T09:28:38.640" v="58"/>
        <pc:sldMkLst>
          <pc:docMk/>
          <pc:sldMk cId="3239810650" sldId="462"/>
        </pc:sldMkLst>
        <pc:graphicFrameChg chg="mod modGraphic">
          <ac:chgData name="Amandine BONNEFOY  - Agirh" userId="S::abonnefoy@agir-h.org::53024baf-b7d1-4378-8baa-265d6397447e" providerId="AD" clId="Web-{09B0CA6E-D867-BC6A-4E30-38C4378E0615}" dt="2023-01-09T09:28:38.640" v="58"/>
          <ac:graphicFrameMkLst>
            <pc:docMk/>
            <pc:sldMk cId="3239810650" sldId="462"/>
            <ac:graphicFrameMk id="9" creationId="{00000000-0000-0000-0000-000000000000}"/>
          </ac:graphicFrameMkLst>
        </pc:graphicFrameChg>
      </pc:sldChg>
      <pc:sldChg chg="modSp add ord replId">
        <pc:chgData name="Amandine BONNEFOY  - Agirh" userId="S::abonnefoy@agir-h.org::53024baf-b7d1-4378-8baa-265d6397447e" providerId="AD" clId="Web-{09B0CA6E-D867-BC6A-4E30-38C4378E0615}" dt="2023-01-09T09:30:22.350" v="77" actId="20577"/>
        <pc:sldMkLst>
          <pc:docMk/>
          <pc:sldMk cId="388621681" sldId="467"/>
        </pc:sldMkLst>
        <pc:spChg chg="mod">
          <ac:chgData name="Amandine BONNEFOY  - Agirh" userId="S::abonnefoy@agir-h.org::53024baf-b7d1-4378-8baa-265d6397447e" providerId="AD" clId="Web-{09B0CA6E-D867-BC6A-4E30-38C4378E0615}" dt="2023-01-09T09:30:22.350" v="77" actId="20577"/>
          <ac:spMkLst>
            <pc:docMk/>
            <pc:sldMk cId="388621681" sldId="467"/>
            <ac:spMk id="2" creationId="{D46A6707-D952-AB4B-AEA8-DB0D5637E4BC}"/>
          </ac:spMkLst>
        </pc:spChg>
      </pc:sldChg>
      <pc:sldChg chg="addSp delSp modSp add ord replId">
        <pc:chgData name="Amandine BONNEFOY  - Agirh" userId="S::abonnefoy@agir-h.org::53024baf-b7d1-4378-8baa-265d6397447e" providerId="AD" clId="Web-{09B0CA6E-D867-BC6A-4E30-38C4378E0615}" dt="2023-01-09T09:39:06.967" v="181" actId="14100"/>
        <pc:sldMkLst>
          <pc:docMk/>
          <pc:sldMk cId="4035378326" sldId="468"/>
        </pc:sldMkLst>
        <pc:spChg chg="add del mod">
          <ac:chgData name="Amandine BONNEFOY  - Agirh" userId="S::abonnefoy@agir-h.org::53024baf-b7d1-4378-8baa-265d6397447e" providerId="AD" clId="Web-{09B0CA6E-D867-BC6A-4E30-38C4378E0615}" dt="2023-01-09T09:31:46.497" v="103"/>
          <ac:spMkLst>
            <pc:docMk/>
            <pc:sldMk cId="4035378326" sldId="468"/>
            <ac:spMk id="3" creationId="{BDE3AD71-0621-BE54-9039-280387112916}"/>
          </ac:spMkLst>
        </pc:spChg>
        <pc:spChg chg="del">
          <ac:chgData name="Amandine BONNEFOY  - Agirh" userId="S::abonnefoy@agir-h.org::53024baf-b7d1-4378-8baa-265d6397447e" providerId="AD" clId="Web-{09B0CA6E-D867-BC6A-4E30-38C4378E0615}" dt="2023-01-09T09:31:43.669" v="102"/>
          <ac:spMkLst>
            <pc:docMk/>
            <pc:sldMk cId="4035378326" sldId="468"/>
            <ac:spMk id="4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09B0CA6E-D867-BC6A-4E30-38C4378E0615}" dt="2023-01-09T09:31:41.856" v="101" actId="1076"/>
          <ac:spMkLst>
            <pc:docMk/>
            <pc:sldMk cId="4035378326" sldId="468"/>
            <ac:spMk id="6" creationId="{00000000-0000-0000-0000-000000000000}"/>
          </ac:spMkLst>
        </pc:spChg>
        <pc:graphicFrameChg chg="add mod modGraphic">
          <ac:chgData name="Amandine BONNEFOY  - Agirh" userId="S::abonnefoy@agir-h.org::53024baf-b7d1-4378-8baa-265d6397447e" providerId="AD" clId="Web-{09B0CA6E-D867-BC6A-4E30-38C4378E0615}" dt="2023-01-09T09:39:06.967" v="181" actId="14100"/>
          <ac:graphicFrameMkLst>
            <pc:docMk/>
            <pc:sldMk cId="4035378326" sldId="468"/>
            <ac:graphicFrameMk id="5" creationId="{6D5B45C2-C7BB-A565-BB62-39C1F28F7536}"/>
          </ac:graphicFrameMkLst>
        </pc:graphicFrameChg>
      </pc:sldChg>
    </pc:docChg>
  </pc:docChgLst>
  <pc:docChgLst>
    <pc:chgData name="Amandine VEROT  - Agirh" userId="53024baf-b7d1-4378-8baa-265d6397447e" providerId="ADAL" clId="{ECEEAD15-296C-4417-BD2B-847304ABC1C8}"/>
    <pc:docChg chg="modSld">
      <pc:chgData name="Amandine VEROT  - Agirh" userId="53024baf-b7d1-4378-8baa-265d6397447e" providerId="ADAL" clId="{ECEEAD15-296C-4417-BD2B-847304ABC1C8}" dt="2023-06-21T11:49:36.621" v="10" actId="1076"/>
      <pc:docMkLst>
        <pc:docMk/>
      </pc:docMkLst>
      <pc:sldChg chg="modSp mod">
        <pc:chgData name="Amandine VEROT  - Agirh" userId="53024baf-b7d1-4378-8baa-265d6397447e" providerId="ADAL" clId="{ECEEAD15-296C-4417-BD2B-847304ABC1C8}" dt="2023-06-21T11:49:33.608" v="9" actId="1076"/>
        <pc:sldMkLst>
          <pc:docMk/>
          <pc:sldMk cId="332677357" sldId="492"/>
        </pc:sldMkLst>
        <pc:picChg chg="mod">
          <ac:chgData name="Amandine VEROT  - Agirh" userId="53024baf-b7d1-4378-8baa-265d6397447e" providerId="ADAL" clId="{ECEEAD15-296C-4417-BD2B-847304ABC1C8}" dt="2023-06-21T11:49:33.608" v="9" actId="1076"/>
          <ac:picMkLst>
            <pc:docMk/>
            <pc:sldMk cId="332677357" sldId="492"/>
            <ac:picMk id="6" creationId="{EDF1326A-6E99-178D-D226-BE40D38081CB}"/>
          </ac:picMkLst>
        </pc:picChg>
      </pc:sldChg>
      <pc:sldChg chg="modAnim">
        <pc:chgData name="Amandine VEROT  - Agirh" userId="53024baf-b7d1-4378-8baa-265d6397447e" providerId="ADAL" clId="{ECEEAD15-296C-4417-BD2B-847304ABC1C8}" dt="2023-06-21T11:48:50.857" v="3"/>
        <pc:sldMkLst>
          <pc:docMk/>
          <pc:sldMk cId="1389664126" sldId="495"/>
        </pc:sldMkLst>
      </pc:sldChg>
      <pc:sldChg chg="modAnim">
        <pc:chgData name="Amandine VEROT  - Agirh" userId="53024baf-b7d1-4378-8baa-265d6397447e" providerId="ADAL" clId="{ECEEAD15-296C-4417-BD2B-847304ABC1C8}" dt="2023-06-21T11:49:21.246" v="7"/>
        <pc:sldMkLst>
          <pc:docMk/>
          <pc:sldMk cId="4173847098" sldId="496"/>
        </pc:sldMkLst>
      </pc:sldChg>
      <pc:sldChg chg="modSp mod">
        <pc:chgData name="Amandine VEROT  - Agirh" userId="53024baf-b7d1-4378-8baa-265d6397447e" providerId="ADAL" clId="{ECEEAD15-296C-4417-BD2B-847304ABC1C8}" dt="2023-06-21T11:49:36.621" v="10" actId="1076"/>
        <pc:sldMkLst>
          <pc:docMk/>
          <pc:sldMk cId="2050533513" sldId="498"/>
        </pc:sldMkLst>
        <pc:picChg chg="mod">
          <ac:chgData name="Amandine VEROT  - Agirh" userId="53024baf-b7d1-4378-8baa-265d6397447e" providerId="ADAL" clId="{ECEEAD15-296C-4417-BD2B-847304ABC1C8}" dt="2023-06-21T11:49:36.621" v="10" actId="1076"/>
          <ac:picMkLst>
            <pc:docMk/>
            <pc:sldMk cId="2050533513" sldId="498"/>
            <ac:picMk id="5" creationId="{AAA1EEE9-8264-54D8-8426-D35298A098BF}"/>
          </ac:picMkLst>
        </pc:picChg>
      </pc:sldChg>
    </pc:docChg>
  </pc:docChgLst>
  <pc:docChgLst>
    <pc:chgData name="Amandine BONNEFOY  - Agirh" userId="S::abonnefoy@agir-h.org::53024baf-b7d1-4378-8baa-265d6397447e" providerId="AD" clId="Web-{716C0749-F367-0825-F226-8C1252067148}"/>
    <pc:docChg chg="addSld delSld modSld sldOrd">
      <pc:chgData name="Amandine BONNEFOY  - Agirh" userId="S::abonnefoy@agir-h.org::53024baf-b7d1-4378-8baa-265d6397447e" providerId="AD" clId="Web-{716C0749-F367-0825-F226-8C1252067148}" dt="2023-06-19T12:19:29.392" v="31" actId="1076"/>
      <pc:docMkLst>
        <pc:docMk/>
      </pc:docMkLst>
      <pc:sldChg chg="addSp delSp modSp">
        <pc:chgData name="Amandine BONNEFOY  - Agirh" userId="S::abonnefoy@agir-h.org::53024baf-b7d1-4378-8baa-265d6397447e" providerId="AD" clId="Web-{716C0749-F367-0825-F226-8C1252067148}" dt="2023-06-19T12:19:06.845" v="20"/>
        <pc:sldMkLst>
          <pc:docMk/>
          <pc:sldMk cId="3022529415" sldId="476"/>
        </pc:sldMkLst>
        <pc:spChg chg="add del mod">
          <ac:chgData name="Amandine BONNEFOY  - Agirh" userId="S::abonnefoy@agir-h.org::53024baf-b7d1-4378-8baa-265d6397447e" providerId="AD" clId="Web-{716C0749-F367-0825-F226-8C1252067148}" dt="2023-06-19T12:19:06.845" v="20"/>
          <ac:spMkLst>
            <pc:docMk/>
            <pc:sldMk cId="3022529415" sldId="476"/>
            <ac:spMk id="8" creationId="{13B0B7F8-2631-06E2-B7AD-044164643738}"/>
          </ac:spMkLst>
        </pc:spChg>
        <pc:spChg chg="add del mod">
          <ac:chgData name="Amandine BONNEFOY  - Agirh" userId="S::abonnefoy@agir-h.org::53024baf-b7d1-4378-8baa-265d6397447e" providerId="AD" clId="Web-{716C0749-F367-0825-F226-8C1252067148}" dt="2023-06-19T12:19:06.845" v="19"/>
          <ac:spMkLst>
            <pc:docMk/>
            <pc:sldMk cId="3022529415" sldId="476"/>
            <ac:spMk id="10" creationId="{5557EA1A-C0C2-84C2-1A87-A5EA3F683753}"/>
          </ac:spMkLst>
        </pc:spChg>
        <pc:spChg chg="mod">
          <ac:chgData name="Amandine BONNEFOY  - Agirh" userId="S::abonnefoy@agir-h.org::53024baf-b7d1-4378-8baa-265d6397447e" providerId="AD" clId="Web-{716C0749-F367-0825-F226-8C1252067148}" dt="2023-06-19T12:18:07" v="7" actId="14100"/>
          <ac:spMkLst>
            <pc:docMk/>
            <pc:sldMk cId="3022529415" sldId="476"/>
            <ac:spMk id="13" creationId="{904F8A42-BEA4-D252-ECE4-92B33872FCB5}"/>
          </ac:spMkLst>
        </pc:spChg>
      </pc:sldChg>
      <pc:sldChg chg="delSp">
        <pc:chgData name="Amandine BONNEFOY  - Agirh" userId="S::abonnefoy@agir-h.org::53024baf-b7d1-4378-8baa-265d6397447e" providerId="AD" clId="Web-{716C0749-F367-0825-F226-8C1252067148}" dt="2023-06-19T12:15:51.170" v="0"/>
        <pc:sldMkLst>
          <pc:docMk/>
          <pc:sldMk cId="175087833" sldId="479"/>
        </pc:sldMkLst>
        <pc:picChg chg="del">
          <ac:chgData name="Amandine BONNEFOY  - Agirh" userId="S::abonnefoy@agir-h.org::53024baf-b7d1-4378-8baa-265d6397447e" providerId="AD" clId="Web-{716C0749-F367-0825-F226-8C1252067148}" dt="2023-06-19T12:15:51.170" v="0"/>
          <ac:picMkLst>
            <pc:docMk/>
            <pc:sldMk cId="175087833" sldId="479"/>
            <ac:picMk id="13" creationId="{BDA22B71-6757-B0D4-E2E3-FAFFD290F515}"/>
          </ac:picMkLst>
        </pc:picChg>
      </pc:sldChg>
      <pc:sldChg chg="addSp delSp modSp add ord replId">
        <pc:chgData name="Amandine BONNEFOY  - Agirh" userId="S::abonnefoy@agir-h.org::53024baf-b7d1-4378-8baa-265d6397447e" providerId="AD" clId="Web-{716C0749-F367-0825-F226-8C1252067148}" dt="2023-06-19T12:19:29.392" v="31" actId="1076"/>
        <pc:sldMkLst>
          <pc:docMk/>
          <pc:sldMk cId="3700721828" sldId="490"/>
        </pc:sldMkLst>
        <pc:spChg chg="del">
          <ac:chgData name="Amandine BONNEFOY  - Agirh" userId="S::abonnefoy@agir-h.org::53024baf-b7d1-4378-8baa-265d6397447e" providerId="AD" clId="Web-{716C0749-F367-0825-F226-8C1252067148}" dt="2023-06-19T12:18:34.720" v="11"/>
          <ac:spMkLst>
            <pc:docMk/>
            <pc:sldMk cId="3700721828" sldId="490"/>
            <ac:spMk id="3" creationId="{612F96BF-4772-BEF2-2E35-4B02022FB711}"/>
          </ac:spMkLst>
        </pc:spChg>
        <pc:spChg chg="add mod">
          <ac:chgData name="Amandine BONNEFOY  - Agirh" userId="S::abonnefoy@agir-h.org::53024baf-b7d1-4378-8baa-265d6397447e" providerId="AD" clId="Web-{716C0749-F367-0825-F226-8C1252067148}" dt="2023-06-19T12:19:26.283" v="30" actId="1076"/>
          <ac:spMkLst>
            <pc:docMk/>
            <pc:sldMk cId="3700721828" sldId="490"/>
            <ac:spMk id="4" creationId="{80975E8D-764F-7C57-2709-519AECDA7D2D}"/>
          </ac:spMkLst>
        </pc:spChg>
        <pc:spChg chg="add mod">
          <ac:chgData name="Amandine BONNEFOY  - Agirh" userId="S::abonnefoy@agir-h.org::53024baf-b7d1-4378-8baa-265d6397447e" providerId="AD" clId="Web-{716C0749-F367-0825-F226-8C1252067148}" dt="2023-06-19T12:19:29.392" v="31" actId="1076"/>
          <ac:spMkLst>
            <pc:docMk/>
            <pc:sldMk cId="3700721828" sldId="490"/>
            <ac:spMk id="6" creationId="{10C29FB3-E994-16E9-3117-9A50421093E0}"/>
          </ac:spMkLst>
        </pc:spChg>
        <pc:spChg chg="del">
          <ac:chgData name="Amandine BONNEFOY  - Agirh" userId="S::abonnefoy@agir-h.org::53024baf-b7d1-4378-8baa-265d6397447e" providerId="AD" clId="Web-{716C0749-F367-0825-F226-8C1252067148}" dt="2023-06-19T12:18:32.235" v="10"/>
          <ac:spMkLst>
            <pc:docMk/>
            <pc:sldMk cId="3700721828" sldId="490"/>
            <ac:spMk id="8" creationId="{03BFE4B6-AD1D-4762-8EEE-958F7CFA82EE}"/>
          </ac:spMkLst>
        </pc:spChg>
        <pc:picChg chg="del">
          <ac:chgData name="Amandine BONNEFOY  - Agirh" userId="S::abonnefoy@agir-h.org::53024baf-b7d1-4378-8baa-265d6397447e" providerId="AD" clId="Web-{716C0749-F367-0825-F226-8C1252067148}" dt="2023-06-19T12:18:37.267" v="12"/>
          <ac:picMkLst>
            <pc:docMk/>
            <pc:sldMk cId="3700721828" sldId="490"/>
            <ac:picMk id="5" creationId="{4F580769-22CE-0DFC-6DD5-8466B4396D2E}"/>
          </ac:picMkLst>
        </pc:picChg>
      </pc:sldChg>
      <pc:sldChg chg="add del replId">
        <pc:chgData name="Amandine BONNEFOY  - Agirh" userId="S::abonnefoy@agir-h.org::53024baf-b7d1-4378-8baa-265d6397447e" providerId="AD" clId="Web-{716C0749-F367-0825-F226-8C1252067148}" dt="2023-06-19T12:18:56.829" v="16"/>
        <pc:sldMkLst>
          <pc:docMk/>
          <pc:sldMk cId="634388310" sldId="491"/>
        </pc:sldMkLst>
      </pc:sldChg>
    </pc:docChg>
  </pc:docChgLst>
  <pc:docChgLst>
    <pc:chgData name="Amandine BONNEFOY  - Agirh" userId="53024baf-b7d1-4378-8baa-265d6397447e" providerId="ADAL" clId="{ECEEAD15-296C-4417-BD2B-847304ABC1C8}"/>
    <pc:docChg chg="undo custSel addSld delSld modSld">
      <pc:chgData name="Amandine BONNEFOY  - Agirh" userId="53024baf-b7d1-4378-8baa-265d6397447e" providerId="ADAL" clId="{ECEEAD15-296C-4417-BD2B-847304ABC1C8}" dt="2023-06-20T09:10:15.195" v="183" actId="47"/>
      <pc:docMkLst>
        <pc:docMk/>
      </pc:docMkLst>
      <pc:sldChg chg="modSp mod">
        <pc:chgData name="Amandine BONNEFOY  - Agirh" userId="53024baf-b7d1-4378-8baa-265d6397447e" providerId="ADAL" clId="{ECEEAD15-296C-4417-BD2B-847304ABC1C8}" dt="2023-06-20T09:04:37.587" v="108" actId="1076"/>
        <pc:sldMkLst>
          <pc:docMk/>
          <pc:sldMk cId="685914430" sldId="256"/>
        </pc:sldMkLst>
        <pc:picChg chg="mod">
          <ac:chgData name="Amandine BONNEFOY  - Agirh" userId="53024baf-b7d1-4378-8baa-265d6397447e" providerId="ADAL" clId="{ECEEAD15-296C-4417-BD2B-847304ABC1C8}" dt="2023-06-20T09:04:37.587" v="108" actId="1076"/>
          <ac:picMkLst>
            <pc:docMk/>
            <pc:sldMk cId="685914430" sldId="256"/>
            <ac:picMk id="8" creationId="{D45E2736-1876-65BA-3837-E7FAF455FD81}"/>
          </ac:picMkLst>
        </pc:picChg>
      </pc:sldChg>
      <pc:sldChg chg="modSp mod">
        <pc:chgData name="Amandine BONNEFOY  - Agirh" userId="53024baf-b7d1-4378-8baa-265d6397447e" providerId="ADAL" clId="{ECEEAD15-296C-4417-BD2B-847304ABC1C8}" dt="2023-06-20T09:05:47.387" v="119" actId="207"/>
        <pc:sldMkLst>
          <pc:docMk/>
          <pc:sldMk cId="1398457623" sldId="475"/>
        </pc:sldMkLst>
        <pc:spChg chg="mod">
          <ac:chgData name="Amandine BONNEFOY  - Agirh" userId="53024baf-b7d1-4378-8baa-265d6397447e" providerId="ADAL" clId="{ECEEAD15-296C-4417-BD2B-847304ABC1C8}" dt="2023-06-20T09:05:47.387" v="119" actId="207"/>
          <ac:spMkLst>
            <pc:docMk/>
            <pc:sldMk cId="1398457623" sldId="475"/>
            <ac:spMk id="3" creationId="{612F96BF-4772-BEF2-2E35-4B02022FB711}"/>
          </ac:spMkLst>
        </pc:spChg>
      </pc:sldChg>
      <pc:sldChg chg="modSp mod">
        <pc:chgData name="Amandine BONNEFOY  - Agirh" userId="53024baf-b7d1-4378-8baa-265d6397447e" providerId="ADAL" clId="{ECEEAD15-296C-4417-BD2B-847304ABC1C8}" dt="2023-06-20T09:05:52.773" v="120" actId="207"/>
        <pc:sldMkLst>
          <pc:docMk/>
          <pc:sldMk cId="1861565037" sldId="478"/>
        </pc:sldMkLst>
        <pc:spChg chg="mod">
          <ac:chgData name="Amandine BONNEFOY  - Agirh" userId="53024baf-b7d1-4378-8baa-265d6397447e" providerId="ADAL" clId="{ECEEAD15-296C-4417-BD2B-847304ABC1C8}" dt="2023-06-20T09:05:52.773" v="120" actId="207"/>
          <ac:spMkLst>
            <pc:docMk/>
            <pc:sldMk cId="1861565037" sldId="478"/>
            <ac:spMk id="3" creationId="{612F96BF-4772-BEF2-2E35-4B02022FB711}"/>
          </ac:spMkLst>
        </pc:spChg>
      </pc:sldChg>
      <pc:sldChg chg="modSp mod">
        <pc:chgData name="Amandine BONNEFOY  - Agirh" userId="53024baf-b7d1-4378-8baa-265d6397447e" providerId="ADAL" clId="{ECEEAD15-296C-4417-BD2B-847304ABC1C8}" dt="2023-06-20T09:05:55.508" v="121" actId="207"/>
        <pc:sldMkLst>
          <pc:docMk/>
          <pc:sldMk cId="175087833" sldId="479"/>
        </pc:sldMkLst>
        <pc:spChg chg="mod">
          <ac:chgData name="Amandine BONNEFOY  - Agirh" userId="53024baf-b7d1-4378-8baa-265d6397447e" providerId="ADAL" clId="{ECEEAD15-296C-4417-BD2B-847304ABC1C8}" dt="2023-06-20T09:05:55.508" v="121" actId="207"/>
          <ac:spMkLst>
            <pc:docMk/>
            <pc:sldMk cId="175087833" sldId="479"/>
            <ac:spMk id="3" creationId="{612F96BF-4772-BEF2-2E35-4B02022FB711}"/>
          </ac:spMkLst>
        </pc:spChg>
      </pc:sldChg>
      <pc:sldChg chg="delSp del mod">
        <pc:chgData name="Amandine BONNEFOY  - Agirh" userId="53024baf-b7d1-4378-8baa-265d6397447e" providerId="ADAL" clId="{ECEEAD15-296C-4417-BD2B-847304ABC1C8}" dt="2023-06-20T09:10:15.195" v="183" actId="47"/>
        <pc:sldMkLst>
          <pc:docMk/>
          <pc:sldMk cId="54902760" sldId="480"/>
        </pc:sldMkLst>
        <pc:spChg chg="del">
          <ac:chgData name="Amandine BONNEFOY  - Agirh" userId="53024baf-b7d1-4378-8baa-265d6397447e" providerId="ADAL" clId="{ECEEAD15-296C-4417-BD2B-847304ABC1C8}" dt="2023-06-20T09:07:30.492" v="137" actId="21"/>
          <ac:spMkLst>
            <pc:docMk/>
            <pc:sldMk cId="54902760" sldId="480"/>
            <ac:spMk id="5" creationId="{1EF55E2F-D9A2-6907-7D0C-07B198FD62B4}"/>
          </ac:spMkLst>
        </pc:spChg>
        <pc:spChg chg="del">
          <ac:chgData name="Amandine BONNEFOY  - Agirh" userId="53024baf-b7d1-4378-8baa-265d6397447e" providerId="ADAL" clId="{ECEEAD15-296C-4417-BD2B-847304ABC1C8}" dt="2023-06-20T09:07:30.492" v="137" actId="21"/>
          <ac:spMkLst>
            <pc:docMk/>
            <pc:sldMk cId="54902760" sldId="480"/>
            <ac:spMk id="6" creationId="{1075BF77-6E63-83B2-ACFB-71BB5F0D7406}"/>
          </ac:spMkLst>
        </pc:spChg>
        <pc:spChg chg="del">
          <ac:chgData name="Amandine BONNEFOY  - Agirh" userId="53024baf-b7d1-4378-8baa-265d6397447e" providerId="ADAL" clId="{ECEEAD15-296C-4417-BD2B-847304ABC1C8}" dt="2023-06-20T09:07:30.492" v="137" actId="21"/>
          <ac:spMkLst>
            <pc:docMk/>
            <pc:sldMk cId="54902760" sldId="480"/>
            <ac:spMk id="7" creationId="{E49853E5-258B-7F18-7762-F5C0A34A062D}"/>
          </ac:spMkLst>
        </pc:spChg>
        <pc:spChg chg="del">
          <ac:chgData name="Amandine BONNEFOY  - Agirh" userId="53024baf-b7d1-4378-8baa-265d6397447e" providerId="ADAL" clId="{ECEEAD15-296C-4417-BD2B-847304ABC1C8}" dt="2023-06-20T09:07:30.492" v="137" actId="21"/>
          <ac:spMkLst>
            <pc:docMk/>
            <pc:sldMk cId="54902760" sldId="480"/>
            <ac:spMk id="9" creationId="{AE299E14-8F9B-24DB-73A2-06EB2620A03B}"/>
          </ac:spMkLst>
        </pc:spChg>
      </pc:sldChg>
      <pc:sldChg chg="modSp mod">
        <pc:chgData name="Amandine BONNEFOY  - Agirh" userId="53024baf-b7d1-4378-8baa-265d6397447e" providerId="ADAL" clId="{ECEEAD15-296C-4417-BD2B-847304ABC1C8}" dt="2023-06-20T09:06:39.512" v="129" actId="207"/>
        <pc:sldMkLst>
          <pc:docMk/>
          <pc:sldMk cId="3289787612" sldId="482"/>
        </pc:sldMkLst>
        <pc:spChg chg="mod">
          <ac:chgData name="Amandine BONNEFOY  - Agirh" userId="53024baf-b7d1-4378-8baa-265d6397447e" providerId="ADAL" clId="{ECEEAD15-296C-4417-BD2B-847304ABC1C8}" dt="2023-06-20T09:06:39.512" v="129" actId="207"/>
          <ac:spMkLst>
            <pc:docMk/>
            <pc:sldMk cId="3289787612" sldId="482"/>
            <ac:spMk id="5" creationId="{47B0F20D-067E-0CA6-BBA5-B3F62C38EF4C}"/>
          </ac:spMkLst>
        </pc:spChg>
        <pc:picChg chg="mod">
          <ac:chgData name="Amandine BONNEFOY  - Agirh" userId="53024baf-b7d1-4378-8baa-265d6397447e" providerId="ADAL" clId="{ECEEAD15-296C-4417-BD2B-847304ABC1C8}" dt="2023-06-20T08:58:05.147" v="74" actId="1076"/>
          <ac:picMkLst>
            <pc:docMk/>
            <pc:sldMk cId="3289787612" sldId="482"/>
            <ac:picMk id="8" creationId="{43E26C58-E86D-C50A-41F0-3ED3B2A7ECAA}"/>
          </ac:picMkLst>
        </pc:picChg>
      </pc:sldChg>
      <pc:sldChg chg="addSp delSp modSp mod">
        <pc:chgData name="Amandine BONNEFOY  - Agirh" userId="53024baf-b7d1-4378-8baa-265d6397447e" providerId="ADAL" clId="{ECEEAD15-296C-4417-BD2B-847304ABC1C8}" dt="2023-06-20T09:06:11.446" v="123" actId="207"/>
        <pc:sldMkLst>
          <pc:docMk/>
          <pc:sldMk cId="3700721828" sldId="490"/>
        </pc:sldMkLst>
        <pc:spChg chg="mod">
          <ac:chgData name="Amandine BONNEFOY  - Agirh" userId="53024baf-b7d1-4378-8baa-265d6397447e" providerId="ADAL" clId="{ECEEAD15-296C-4417-BD2B-847304ABC1C8}" dt="2023-06-20T09:06:11.446" v="123" actId="207"/>
          <ac:spMkLst>
            <pc:docMk/>
            <pc:sldMk cId="3700721828" sldId="490"/>
            <ac:spMk id="6" creationId="{10C29FB3-E994-16E9-3117-9A50421093E0}"/>
          </ac:spMkLst>
        </pc:spChg>
        <pc:picChg chg="add del mod">
          <ac:chgData name="Amandine BONNEFOY  - Agirh" userId="53024baf-b7d1-4378-8baa-265d6397447e" providerId="ADAL" clId="{ECEEAD15-296C-4417-BD2B-847304ABC1C8}" dt="2023-06-20T08:46:42.034" v="6" actId="478"/>
          <ac:picMkLst>
            <pc:docMk/>
            <pc:sldMk cId="3700721828" sldId="490"/>
            <ac:picMk id="3" creationId="{D2CE2B58-F689-F6F1-69A2-C07DC6FE7DC2}"/>
          </ac:picMkLst>
        </pc:picChg>
      </pc:sldChg>
      <pc:sldChg chg="del">
        <pc:chgData name="Amandine BONNEFOY  - Agirh" userId="53024baf-b7d1-4378-8baa-265d6397447e" providerId="ADAL" clId="{ECEEAD15-296C-4417-BD2B-847304ABC1C8}" dt="2023-06-20T09:02:20.134" v="102" actId="2696"/>
        <pc:sldMkLst>
          <pc:docMk/>
          <pc:sldMk cId="122616023" sldId="491"/>
        </pc:sldMkLst>
      </pc:sldChg>
      <pc:sldChg chg="modSp mod">
        <pc:chgData name="Amandine BONNEFOY  - Agirh" userId="53024baf-b7d1-4378-8baa-265d6397447e" providerId="ADAL" clId="{ECEEAD15-296C-4417-BD2B-847304ABC1C8}" dt="2023-06-20T09:07:16.933" v="135" actId="1076"/>
        <pc:sldMkLst>
          <pc:docMk/>
          <pc:sldMk cId="332677357" sldId="492"/>
        </pc:sldMkLst>
        <pc:spChg chg="mod">
          <ac:chgData name="Amandine BONNEFOY  - Agirh" userId="53024baf-b7d1-4378-8baa-265d6397447e" providerId="ADAL" clId="{ECEEAD15-296C-4417-BD2B-847304ABC1C8}" dt="2023-06-20T09:07:15.958" v="134" actId="1076"/>
          <ac:spMkLst>
            <pc:docMk/>
            <pc:sldMk cId="332677357" sldId="492"/>
            <ac:spMk id="2" creationId="{B72325F2-8E21-F4FB-8193-D04B3EEC8C3A}"/>
          </ac:spMkLst>
        </pc:spChg>
        <pc:picChg chg="mod">
          <ac:chgData name="Amandine BONNEFOY  - Agirh" userId="53024baf-b7d1-4378-8baa-265d6397447e" providerId="ADAL" clId="{ECEEAD15-296C-4417-BD2B-847304ABC1C8}" dt="2023-06-20T09:07:16.933" v="135" actId="1076"/>
          <ac:picMkLst>
            <pc:docMk/>
            <pc:sldMk cId="332677357" sldId="492"/>
            <ac:picMk id="5" creationId="{AAA1EEE9-8264-54D8-8426-D35298A098BF}"/>
          </ac:picMkLst>
        </pc:picChg>
      </pc:sldChg>
      <pc:sldChg chg="del">
        <pc:chgData name="Amandine BONNEFOY  - Agirh" userId="53024baf-b7d1-4378-8baa-265d6397447e" providerId="ADAL" clId="{ECEEAD15-296C-4417-BD2B-847304ABC1C8}" dt="2023-06-20T09:01:52.354" v="101" actId="2696"/>
        <pc:sldMkLst>
          <pc:docMk/>
          <pc:sldMk cId="2633925777" sldId="493"/>
        </pc:sldMkLst>
      </pc:sldChg>
      <pc:sldChg chg="addSp delSp modSp del mod">
        <pc:chgData name="Amandine BONNEFOY  - Agirh" userId="53024baf-b7d1-4378-8baa-265d6397447e" providerId="ADAL" clId="{ECEEAD15-296C-4417-BD2B-847304ABC1C8}" dt="2023-06-20T09:02:23.573" v="103" actId="2696"/>
        <pc:sldMkLst>
          <pc:docMk/>
          <pc:sldMk cId="1930925839" sldId="494"/>
        </pc:sldMkLst>
        <pc:spChg chg="mod">
          <ac:chgData name="Amandine BONNEFOY  - Agirh" userId="53024baf-b7d1-4378-8baa-265d6397447e" providerId="ADAL" clId="{ECEEAD15-296C-4417-BD2B-847304ABC1C8}" dt="2023-06-20T08:48:51.776" v="35" actId="1076"/>
          <ac:spMkLst>
            <pc:docMk/>
            <pc:sldMk cId="1930925839" sldId="494"/>
            <ac:spMk id="8" creationId="{BDE74D4B-8C39-0B26-F62F-E5C3BDC0756D}"/>
          </ac:spMkLst>
        </pc:spChg>
        <pc:spChg chg="mod">
          <ac:chgData name="Amandine BONNEFOY  - Agirh" userId="53024baf-b7d1-4378-8baa-265d6397447e" providerId="ADAL" clId="{ECEEAD15-296C-4417-BD2B-847304ABC1C8}" dt="2023-06-20T08:47:25.231" v="16" actId="1076"/>
          <ac:spMkLst>
            <pc:docMk/>
            <pc:sldMk cId="1930925839" sldId="494"/>
            <ac:spMk id="10" creationId="{AE07D0A3-0CDE-A376-11EF-1C1C20FA09D0}"/>
          </ac:spMkLst>
        </pc:spChg>
        <pc:spChg chg="mod">
          <ac:chgData name="Amandine BONNEFOY  - Agirh" userId="53024baf-b7d1-4378-8baa-265d6397447e" providerId="ADAL" clId="{ECEEAD15-296C-4417-BD2B-847304ABC1C8}" dt="2023-06-20T08:47:29.831" v="18" actId="1076"/>
          <ac:spMkLst>
            <pc:docMk/>
            <pc:sldMk cId="1930925839" sldId="494"/>
            <ac:spMk id="13" creationId="{8948AC7E-23B2-5B31-25F7-A4FE36297B12}"/>
          </ac:spMkLst>
        </pc:spChg>
        <pc:picChg chg="del mod">
          <ac:chgData name="Amandine BONNEFOY  - Agirh" userId="53024baf-b7d1-4378-8baa-265d6397447e" providerId="ADAL" clId="{ECEEAD15-296C-4417-BD2B-847304ABC1C8}" dt="2023-06-20T08:48:30.932" v="27" actId="478"/>
          <ac:picMkLst>
            <pc:docMk/>
            <pc:sldMk cId="1930925839" sldId="494"/>
            <ac:picMk id="3" creationId="{CACA761F-4798-2A0D-AB59-C5531F4EBB9D}"/>
          </ac:picMkLst>
        </pc:picChg>
        <pc:picChg chg="del mod">
          <ac:chgData name="Amandine BONNEFOY  - Agirh" userId="53024baf-b7d1-4378-8baa-265d6397447e" providerId="ADAL" clId="{ECEEAD15-296C-4417-BD2B-847304ABC1C8}" dt="2023-06-20T08:48:54.450" v="37" actId="478"/>
          <ac:picMkLst>
            <pc:docMk/>
            <pc:sldMk cId="1930925839" sldId="494"/>
            <ac:picMk id="4" creationId="{20B5A050-83A2-2155-D3D5-F786E4C82A30}"/>
          </ac:picMkLst>
        </pc:picChg>
        <pc:picChg chg="del mod">
          <ac:chgData name="Amandine BONNEFOY  - Agirh" userId="53024baf-b7d1-4378-8baa-265d6397447e" providerId="ADAL" clId="{ECEEAD15-296C-4417-BD2B-847304ABC1C8}" dt="2023-06-20T08:48:53.116" v="36" actId="478"/>
          <ac:picMkLst>
            <pc:docMk/>
            <pc:sldMk cId="1930925839" sldId="494"/>
            <ac:picMk id="6" creationId="{007FE773-1D30-FC04-7A52-CF9D900B36F4}"/>
          </ac:picMkLst>
        </pc:picChg>
        <pc:picChg chg="del mod">
          <ac:chgData name="Amandine BONNEFOY  - Agirh" userId="53024baf-b7d1-4378-8baa-265d6397447e" providerId="ADAL" clId="{ECEEAD15-296C-4417-BD2B-847304ABC1C8}" dt="2023-06-20T08:48:21.092" v="21" actId="478"/>
          <ac:picMkLst>
            <pc:docMk/>
            <pc:sldMk cId="1930925839" sldId="494"/>
            <ac:picMk id="7" creationId="{26ADD370-6CCF-7165-8CF2-B775238654F1}"/>
          </ac:picMkLst>
        </pc:picChg>
        <pc:picChg chg="add mod">
          <ac:chgData name="Amandine BONNEFOY  - Agirh" userId="53024baf-b7d1-4378-8baa-265d6397447e" providerId="ADAL" clId="{ECEEAD15-296C-4417-BD2B-847304ABC1C8}" dt="2023-06-20T08:49:04.465" v="39"/>
          <ac:picMkLst>
            <pc:docMk/>
            <pc:sldMk cId="1930925839" sldId="494"/>
            <ac:picMk id="9" creationId="{9B1455C0-8AF9-5603-B216-6E712A291919}"/>
          </ac:picMkLst>
        </pc:picChg>
        <pc:picChg chg="add mod">
          <ac:chgData name="Amandine BONNEFOY  - Agirh" userId="53024baf-b7d1-4378-8baa-265d6397447e" providerId="ADAL" clId="{ECEEAD15-296C-4417-BD2B-847304ABC1C8}" dt="2023-06-20T08:49:04.465" v="39"/>
          <ac:picMkLst>
            <pc:docMk/>
            <pc:sldMk cId="1930925839" sldId="494"/>
            <ac:picMk id="12" creationId="{8ED788E2-2586-7F3E-FDF8-DA60C7B48E9E}"/>
          </ac:picMkLst>
        </pc:picChg>
        <pc:picChg chg="add mod">
          <ac:chgData name="Amandine BONNEFOY  - Agirh" userId="53024baf-b7d1-4378-8baa-265d6397447e" providerId="ADAL" clId="{ECEEAD15-296C-4417-BD2B-847304ABC1C8}" dt="2023-06-20T08:49:04.465" v="39"/>
          <ac:picMkLst>
            <pc:docMk/>
            <pc:sldMk cId="1930925839" sldId="494"/>
            <ac:picMk id="14" creationId="{FCBDE9F7-8C69-3246-5D67-A8D3E39499B5}"/>
          </ac:picMkLst>
        </pc:picChg>
        <pc:picChg chg="add mod">
          <ac:chgData name="Amandine BONNEFOY  - Agirh" userId="53024baf-b7d1-4378-8baa-265d6397447e" providerId="ADAL" clId="{ECEEAD15-296C-4417-BD2B-847304ABC1C8}" dt="2023-06-20T08:49:04.465" v="39"/>
          <ac:picMkLst>
            <pc:docMk/>
            <pc:sldMk cId="1930925839" sldId="494"/>
            <ac:picMk id="17" creationId="{9FAA0FAB-0863-89ED-F5CD-5267598A4806}"/>
          </ac:picMkLst>
        </pc:picChg>
      </pc:sldChg>
      <pc:sldChg chg="addSp delSp modSp add mod">
        <pc:chgData name="Amandine BONNEFOY  - Agirh" userId="53024baf-b7d1-4378-8baa-265d6397447e" providerId="ADAL" clId="{ECEEAD15-296C-4417-BD2B-847304ABC1C8}" dt="2023-06-20T09:06:31.010" v="127" actId="207"/>
        <pc:sldMkLst>
          <pc:docMk/>
          <pc:sldMk cId="1389664126" sldId="495"/>
        </pc:sldMkLst>
        <pc:spChg chg="mod">
          <ac:chgData name="Amandine BONNEFOY  - Agirh" userId="53024baf-b7d1-4378-8baa-265d6397447e" providerId="ADAL" clId="{ECEEAD15-296C-4417-BD2B-847304ABC1C8}" dt="2023-06-20T09:06:24.198" v="125" actId="207"/>
          <ac:spMkLst>
            <pc:docMk/>
            <pc:sldMk cId="1389664126" sldId="495"/>
            <ac:spMk id="8" creationId="{BDE74D4B-8C39-0B26-F62F-E5C3BDC0756D}"/>
          </ac:spMkLst>
        </pc:spChg>
        <pc:spChg chg="mod">
          <ac:chgData name="Amandine BONNEFOY  - Agirh" userId="53024baf-b7d1-4378-8baa-265d6397447e" providerId="ADAL" clId="{ECEEAD15-296C-4417-BD2B-847304ABC1C8}" dt="2023-06-20T09:06:20.988" v="124" actId="207"/>
          <ac:spMkLst>
            <pc:docMk/>
            <pc:sldMk cId="1389664126" sldId="495"/>
            <ac:spMk id="10" creationId="{AE07D0A3-0CDE-A376-11EF-1C1C20FA09D0}"/>
          </ac:spMkLst>
        </pc:spChg>
        <pc:spChg chg="mod">
          <ac:chgData name="Amandine BONNEFOY  - Agirh" userId="53024baf-b7d1-4378-8baa-265d6397447e" providerId="ADAL" clId="{ECEEAD15-296C-4417-BD2B-847304ABC1C8}" dt="2023-06-20T09:06:27.137" v="126" actId="207"/>
          <ac:spMkLst>
            <pc:docMk/>
            <pc:sldMk cId="1389664126" sldId="495"/>
            <ac:spMk id="13" creationId="{8948AC7E-23B2-5B31-25F7-A4FE36297B12}"/>
          </ac:spMkLst>
        </pc:spChg>
        <pc:spChg chg="mod">
          <ac:chgData name="Amandine BONNEFOY  - Agirh" userId="53024baf-b7d1-4378-8baa-265d6397447e" providerId="ADAL" clId="{ECEEAD15-296C-4417-BD2B-847304ABC1C8}" dt="2023-06-20T09:06:31.010" v="127" actId="207"/>
          <ac:spMkLst>
            <pc:docMk/>
            <pc:sldMk cId="1389664126" sldId="495"/>
            <ac:spMk id="15" creationId="{C869487F-9D88-5298-F211-E8920B257E5F}"/>
          </ac:spMkLst>
        </pc:spChg>
        <pc:spChg chg="del">
          <ac:chgData name="Amandine BONNEFOY  - Agirh" userId="53024baf-b7d1-4378-8baa-265d6397447e" providerId="ADAL" clId="{ECEEAD15-296C-4417-BD2B-847304ABC1C8}" dt="2023-06-20T08:49:38.671" v="41" actId="478"/>
          <ac:spMkLst>
            <pc:docMk/>
            <pc:sldMk cId="1389664126" sldId="495"/>
            <ac:spMk id="17" creationId="{33D119F0-D261-887E-7879-AE20DD751C94}"/>
          </ac:spMkLst>
        </pc:spChg>
        <pc:spChg chg="del">
          <ac:chgData name="Amandine BONNEFOY  - Agirh" userId="53024baf-b7d1-4378-8baa-265d6397447e" providerId="ADAL" clId="{ECEEAD15-296C-4417-BD2B-847304ABC1C8}" dt="2023-06-20T08:50:08.835" v="49" actId="478"/>
          <ac:spMkLst>
            <pc:docMk/>
            <pc:sldMk cId="1389664126" sldId="495"/>
            <ac:spMk id="18" creationId="{19546874-4DC8-B8EF-4AEA-1B1E19BA47F3}"/>
          </ac:spMkLst>
        </pc:spChg>
        <pc:spChg chg="del">
          <ac:chgData name="Amandine BONNEFOY  - Agirh" userId="53024baf-b7d1-4378-8baa-265d6397447e" providerId="ADAL" clId="{ECEEAD15-296C-4417-BD2B-847304ABC1C8}" dt="2023-06-20T08:50:40.577" v="59" actId="478"/>
          <ac:spMkLst>
            <pc:docMk/>
            <pc:sldMk cId="1389664126" sldId="495"/>
            <ac:spMk id="21" creationId="{59A0266F-C626-833C-4C96-DD81B68B4B25}"/>
          </ac:spMkLst>
        </pc:spChg>
        <pc:spChg chg="del">
          <ac:chgData name="Amandine BONNEFOY  - Agirh" userId="53024baf-b7d1-4378-8baa-265d6397447e" providerId="ADAL" clId="{ECEEAD15-296C-4417-BD2B-847304ABC1C8}" dt="2023-06-20T08:50:41.488" v="60" actId="478"/>
          <ac:spMkLst>
            <pc:docMk/>
            <pc:sldMk cId="1389664126" sldId="495"/>
            <ac:spMk id="22" creationId="{11876729-4074-19C6-A199-C3E950F4C693}"/>
          </ac:spMkLst>
        </pc:spChg>
        <pc:picChg chg="del">
          <ac:chgData name="Amandine BONNEFOY  - Agirh" userId="53024baf-b7d1-4378-8baa-265d6397447e" providerId="ADAL" clId="{ECEEAD15-296C-4417-BD2B-847304ABC1C8}" dt="2023-06-20T09:01:39.582" v="100" actId="478"/>
          <ac:picMkLst>
            <pc:docMk/>
            <pc:sldMk cId="1389664126" sldId="495"/>
            <ac:picMk id="24" creationId="{B77E6A48-46CE-C071-C696-0F7624924A1D}"/>
          </ac:picMkLst>
        </pc:picChg>
        <pc:picChg chg="add mod">
          <ac:chgData name="Amandine BONNEFOY  - Agirh" userId="53024baf-b7d1-4378-8baa-265d6397447e" providerId="ADAL" clId="{ECEEAD15-296C-4417-BD2B-847304ABC1C8}" dt="2023-06-20T08:51:51.112" v="73" actId="1076"/>
          <ac:picMkLst>
            <pc:docMk/>
            <pc:sldMk cId="1389664126" sldId="495"/>
            <ac:picMk id="1026" creationId="{8C3882DB-5656-C03B-C66D-E6A7EC66B637}"/>
          </ac:picMkLst>
        </pc:picChg>
        <pc:picChg chg="add mod">
          <ac:chgData name="Amandine BONNEFOY  - Agirh" userId="53024baf-b7d1-4378-8baa-265d6397447e" providerId="ADAL" clId="{ECEEAD15-296C-4417-BD2B-847304ABC1C8}" dt="2023-06-20T08:50:17.576" v="52" actId="14100"/>
          <ac:picMkLst>
            <pc:docMk/>
            <pc:sldMk cId="1389664126" sldId="495"/>
            <ac:picMk id="1028" creationId="{9FE24285-C971-22E0-3A11-FA1552EF5692}"/>
          </ac:picMkLst>
        </pc:picChg>
        <pc:picChg chg="add mod">
          <ac:chgData name="Amandine BONNEFOY  - Agirh" userId="53024baf-b7d1-4378-8baa-265d6397447e" providerId="ADAL" clId="{ECEEAD15-296C-4417-BD2B-847304ABC1C8}" dt="2023-06-20T08:51:02.180" v="64" actId="1076"/>
          <ac:picMkLst>
            <pc:docMk/>
            <pc:sldMk cId="1389664126" sldId="495"/>
            <ac:picMk id="1030" creationId="{57A1DDD9-E42F-4DA1-B316-32BE5B8E822C}"/>
          </ac:picMkLst>
        </pc:picChg>
        <pc:picChg chg="add mod">
          <ac:chgData name="Amandine BONNEFOY  - Agirh" userId="53024baf-b7d1-4378-8baa-265d6397447e" providerId="ADAL" clId="{ECEEAD15-296C-4417-BD2B-847304ABC1C8}" dt="2023-06-20T08:51:28.505" v="70" actId="1076"/>
          <ac:picMkLst>
            <pc:docMk/>
            <pc:sldMk cId="1389664126" sldId="495"/>
            <ac:picMk id="1032" creationId="{1527767B-94C4-FB82-7D10-7B3EE042E99F}"/>
          </ac:picMkLst>
        </pc:picChg>
      </pc:sldChg>
      <pc:sldChg chg="modSp add del mod">
        <pc:chgData name="Amandine BONNEFOY  - Agirh" userId="53024baf-b7d1-4378-8baa-265d6397447e" providerId="ADAL" clId="{ECEEAD15-296C-4417-BD2B-847304ABC1C8}" dt="2023-06-20T08:58:27.059" v="99" actId="47"/>
        <pc:sldMkLst>
          <pc:docMk/>
          <pc:sldMk cId="2259652288" sldId="496"/>
        </pc:sldMkLst>
        <pc:spChg chg="mod">
          <ac:chgData name="Amandine BONNEFOY  - Agirh" userId="53024baf-b7d1-4378-8baa-265d6397447e" providerId="ADAL" clId="{ECEEAD15-296C-4417-BD2B-847304ABC1C8}" dt="2023-06-20T08:58:21.083" v="98" actId="20577"/>
          <ac:spMkLst>
            <pc:docMk/>
            <pc:sldMk cId="2259652288" sldId="496"/>
            <ac:spMk id="5" creationId="{7DA2EB45-12BC-B218-ACFD-6BD5626EBBEE}"/>
          </ac:spMkLst>
        </pc:spChg>
      </pc:sldChg>
      <pc:sldChg chg="addSp delSp modSp add mod">
        <pc:chgData name="Amandine BONNEFOY  - Agirh" userId="53024baf-b7d1-4378-8baa-265d6397447e" providerId="ADAL" clId="{ECEEAD15-296C-4417-BD2B-847304ABC1C8}" dt="2023-06-20T09:10:08.897" v="182" actId="14100"/>
        <pc:sldMkLst>
          <pc:docMk/>
          <pc:sldMk cId="4173847098" sldId="496"/>
        </pc:sldMkLst>
        <pc:spChg chg="add mod">
          <ac:chgData name="Amandine BONNEFOY  - Agirh" userId="53024baf-b7d1-4378-8baa-265d6397447e" providerId="ADAL" clId="{ECEEAD15-296C-4417-BD2B-847304ABC1C8}" dt="2023-06-20T09:09:07.873" v="164" actId="207"/>
          <ac:spMkLst>
            <pc:docMk/>
            <pc:sldMk cId="4173847098" sldId="496"/>
            <ac:spMk id="3" creationId="{8FEA10F2-63F2-979A-1DBE-9585D2134CA0}"/>
          </ac:spMkLst>
        </pc:spChg>
        <pc:spChg chg="add mod">
          <ac:chgData name="Amandine BONNEFOY  - Agirh" userId="53024baf-b7d1-4378-8baa-265d6397447e" providerId="ADAL" clId="{ECEEAD15-296C-4417-BD2B-847304ABC1C8}" dt="2023-06-20T09:09:21.555" v="168" actId="207"/>
          <ac:spMkLst>
            <pc:docMk/>
            <pc:sldMk cId="4173847098" sldId="496"/>
            <ac:spMk id="4" creationId="{E26C394F-F7B7-8825-D2FE-AFE5A48E4C50}"/>
          </ac:spMkLst>
        </pc:spChg>
        <pc:spChg chg="mod">
          <ac:chgData name="Amandine BONNEFOY  - Agirh" userId="53024baf-b7d1-4378-8baa-265d6397447e" providerId="ADAL" clId="{ECEEAD15-296C-4417-BD2B-847304ABC1C8}" dt="2023-06-20T09:08:15.660" v="155" actId="1076"/>
          <ac:spMkLst>
            <pc:docMk/>
            <pc:sldMk cId="4173847098" sldId="496"/>
            <ac:spMk id="5" creationId="{7DA2EB45-12BC-B218-ACFD-6BD5626EBBEE}"/>
          </ac:spMkLst>
        </pc:spChg>
        <pc:spChg chg="add mod">
          <ac:chgData name="Amandine BONNEFOY  - Agirh" userId="53024baf-b7d1-4378-8baa-265d6397447e" providerId="ADAL" clId="{ECEEAD15-296C-4417-BD2B-847304ABC1C8}" dt="2023-06-20T09:09:32.846" v="173" actId="207"/>
          <ac:spMkLst>
            <pc:docMk/>
            <pc:sldMk cId="4173847098" sldId="496"/>
            <ac:spMk id="6" creationId="{2689457D-EAD1-C3F3-20CB-BE8BC4EA44A9}"/>
          </ac:spMkLst>
        </pc:spChg>
        <pc:spChg chg="add mod">
          <ac:chgData name="Amandine BONNEFOY  - Agirh" userId="53024baf-b7d1-4378-8baa-265d6397447e" providerId="ADAL" clId="{ECEEAD15-296C-4417-BD2B-847304ABC1C8}" dt="2023-06-20T09:09:39.249" v="175" actId="207"/>
          <ac:spMkLst>
            <pc:docMk/>
            <pc:sldMk cId="4173847098" sldId="496"/>
            <ac:spMk id="7" creationId="{9BFED127-7F07-7D75-899F-F53AE0CE5F72}"/>
          </ac:spMkLst>
        </pc:spChg>
        <pc:spChg chg="del">
          <ac:chgData name="Amandine BONNEFOY  - Agirh" userId="53024baf-b7d1-4378-8baa-265d6397447e" providerId="ADAL" clId="{ECEEAD15-296C-4417-BD2B-847304ABC1C8}" dt="2023-06-20T09:07:45.811" v="142" actId="478"/>
          <ac:spMkLst>
            <pc:docMk/>
            <pc:sldMk cId="4173847098" sldId="496"/>
            <ac:spMk id="8" creationId="{BDE74D4B-8C39-0B26-F62F-E5C3BDC0756D}"/>
          </ac:spMkLst>
        </pc:spChg>
        <pc:spChg chg="del">
          <ac:chgData name="Amandine BONNEFOY  - Agirh" userId="53024baf-b7d1-4378-8baa-265d6397447e" providerId="ADAL" clId="{ECEEAD15-296C-4417-BD2B-847304ABC1C8}" dt="2023-06-20T09:07:51.148" v="145" actId="478"/>
          <ac:spMkLst>
            <pc:docMk/>
            <pc:sldMk cId="4173847098" sldId="496"/>
            <ac:spMk id="10" creationId="{AE07D0A3-0CDE-A376-11EF-1C1C20FA09D0}"/>
          </ac:spMkLst>
        </pc:spChg>
        <pc:spChg chg="del">
          <ac:chgData name="Amandine BONNEFOY  - Agirh" userId="53024baf-b7d1-4378-8baa-265d6397447e" providerId="ADAL" clId="{ECEEAD15-296C-4417-BD2B-847304ABC1C8}" dt="2023-06-20T09:08:13.034" v="153" actId="478"/>
          <ac:spMkLst>
            <pc:docMk/>
            <pc:sldMk cId="4173847098" sldId="496"/>
            <ac:spMk id="13" creationId="{8948AC7E-23B2-5B31-25F7-A4FE36297B12}"/>
          </ac:spMkLst>
        </pc:spChg>
        <pc:spChg chg="del">
          <ac:chgData name="Amandine BONNEFOY  - Agirh" userId="53024baf-b7d1-4378-8baa-265d6397447e" providerId="ADAL" clId="{ECEEAD15-296C-4417-BD2B-847304ABC1C8}" dt="2023-06-20T09:08:03.123" v="148" actId="478"/>
          <ac:spMkLst>
            <pc:docMk/>
            <pc:sldMk cId="4173847098" sldId="496"/>
            <ac:spMk id="15" creationId="{C869487F-9D88-5298-F211-E8920B257E5F}"/>
          </ac:spMkLst>
        </pc:spChg>
        <pc:picChg chg="del">
          <ac:chgData name="Amandine BONNEFOY  - Agirh" userId="53024baf-b7d1-4378-8baa-265d6397447e" providerId="ADAL" clId="{ECEEAD15-296C-4417-BD2B-847304ABC1C8}" dt="2023-06-20T09:08:29.294" v="158" actId="478"/>
          <ac:picMkLst>
            <pc:docMk/>
            <pc:sldMk cId="4173847098" sldId="496"/>
            <ac:picMk id="1026" creationId="{8C3882DB-5656-C03B-C66D-E6A7EC66B637}"/>
          </ac:picMkLst>
        </pc:picChg>
        <pc:picChg chg="del">
          <ac:chgData name="Amandine BONNEFOY  - Agirh" userId="53024baf-b7d1-4378-8baa-265d6397447e" providerId="ADAL" clId="{ECEEAD15-296C-4417-BD2B-847304ABC1C8}" dt="2023-06-20T09:09:09.975" v="165" actId="478"/>
          <ac:picMkLst>
            <pc:docMk/>
            <pc:sldMk cId="4173847098" sldId="496"/>
            <ac:picMk id="1028" creationId="{9FE24285-C971-22E0-3A11-FA1552EF5692}"/>
          </ac:picMkLst>
        </pc:picChg>
        <pc:picChg chg="del">
          <ac:chgData name="Amandine BONNEFOY  - Agirh" userId="53024baf-b7d1-4378-8baa-265d6397447e" providerId="ADAL" clId="{ECEEAD15-296C-4417-BD2B-847304ABC1C8}" dt="2023-06-20T09:09:22.394" v="169" actId="478"/>
          <ac:picMkLst>
            <pc:docMk/>
            <pc:sldMk cId="4173847098" sldId="496"/>
            <ac:picMk id="1030" creationId="{57A1DDD9-E42F-4DA1-B316-32BE5B8E822C}"/>
          </ac:picMkLst>
        </pc:picChg>
        <pc:picChg chg="del">
          <ac:chgData name="Amandine BONNEFOY  - Agirh" userId="53024baf-b7d1-4378-8baa-265d6397447e" providerId="ADAL" clId="{ECEEAD15-296C-4417-BD2B-847304ABC1C8}" dt="2023-06-20T09:09:36.753" v="174" actId="478"/>
          <ac:picMkLst>
            <pc:docMk/>
            <pc:sldMk cId="4173847098" sldId="496"/>
            <ac:picMk id="1032" creationId="{1527767B-94C4-FB82-7D10-7B3EE042E99F}"/>
          </ac:picMkLst>
        </pc:picChg>
        <pc:picChg chg="add mod">
          <ac:chgData name="Amandine BONNEFOY  - Agirh" userId="53024baf-b7d1-4378-8baa-265d6397447e" providerId="ADAL" clId="{ECEEAD15-296C-4417-BD2B-847304ABC1C8}" dt="2023-06-20T09:09:05.703" v="163" actId="1076"/>
          <ac:picMkLst>
            <pc:docMk/>
            <pc:sldMk cId="4173847098" sldId="496"/>
            <ac:picMk id="2050" creationId="{D8C0CD20-15CC-9C58-56A6-102A071D04D9}"/>
          </ac:picMkLst>
        </pc:picChg>
        <pc:picChg chg="add mod">
          <ac:chgData name="Amandine BONNEFOY  - Agirh" userId="53024baf-b7d1-4378-8baa-265d6397447e" providerId="ADAL" clId="{ECEEAD15-296C-4417-BD2B-847304ABC1C8}" dt="2023-06-20T09:09:14.419" v="167" actId="14100"/>
          <ac:picMkLst>
            <pc:docMk/>
            <pc:sldMk cId="4173847098" sldId="496"/>
            <ac:picMk id="2051" creationId="{82583465-FE44-0BC2-6834-EC1C5B070247}"/>
          </ac:picMkLst>
        </pc:picChg>
        <pc:picChg chg="add mod">
          <ac:chgData name="Amandine BONNEFOY  - Agirh" userId="53024baf-b7d1-4378-8baa-265d6397447e" providerId="ADAL" clId="{ECEEAD15-296C-4417-BD2B-847304ABC1C8}" dt="2023-06-20T09:09:30.374" v="172" actId="1076"/>
          <ac:picMkLst>
            <pc:docMk/>
            <pc:sldMk cId="4173847098" sldId="496"/>
            <ac:picMk id="2052" creationId="{C952B4B1-5B86-9859-180B-CF061515342E}"/>
          </ac:picMkLst>
        </pc:picChg>
        <pc:picChg chg="add mod">
          <ac:chgData name="Amandine BONNEFOY  - Agirh" userId="53024baf-b7d1-4378-8baa-265d6397447e" providerId="ADAL" clId="{ECEEAD15-296C-4417-BD2B-847304ABC1C8}" dt="2023-06-20T09:10:08.897" v="182" actId="14100"/>
          <ac:picMkLst>
            <pc:docMk/>
            <pc:sldMk cId="4173847098" sldId="496"/>
            <ac:picMk id="2054" creationId="{916561C6-63C0-E420-C702-8AFFEA370932}"/>
          </ac:picMkLst>
        </pc:picChg>
      </pc:sldChg>
    </pc:docChg>
  </pc:docChgLst>
  <pc:docChgLst>
    <pc:chgData name="Amandine BONNEFOY  - Agirh" userId="S::abonnefoy@agir-h.org::53024baf-b7d1-4378-8baa-265d6397447e" providerId="AD" clId="Web-{56F3880D-4505-E130-FBAD-56B9777294B6}"/>
    <pc:docChg chg="modSld">
      <pc:chgData name="Amandine BONNEFOY  - Agirh" userId="S::abonnefoy@agir-h.org::53024baf-b7d1-4378-8baa-265d6397447e" providerId="AD" clId="Web-{56F3880D-4505-E130-FBAD-56B9777294B6}" dt="2023-01-27T08:50:07.635" v="2" actId="20577"/>
      <pc:docMkLst>
        <pc:docMk/>
      </pc:docMkLst>
      <pc:sldChg chg="modSp">
        <pc:chgData name="Amandine BONNEFOY  - Agirh" userId="S::abonnefoy@agir-h.org::53024baf-b7d1-4378-8baa-265d6397447e" providerId="AD" clId="Web-{56F3880D-4505-E130-FBAD-56B9777294B6}" dt="2023-01-27T08:50:07.635" v="2" actId="20577"/>
        <pc:sldMkLst>
          <pc:docMk/>
          <pc:sldMk cId="1135925151" sldId="474"/>
        </pc:sldMkLst>
        <pc:graphicFrameChg chg="modGraphic">
          <ac:chgData name="Amandine BONNEFOY  - Agirh" userId="S::abonnefoy@agir-h.org::53024baf-b7d1-4378-8baa-265d6397447e" providerId="AD" clId="Web-{56F3880D-4505-E130-FBAD-56B9777294B6}" dt="2023-01-27T08:50:07.635" v="2" actId="20577"/>
          <ac:graphicFrameMkLst>
            <pc:docMk/>
            <pc:sldMk cId="1135925151" sldId="474"/>
            <ac:graphicFrameMk id="4" creationId="{204C2ED9-30C1-64E5-9B0F-EF506BF6B308}"/>
          </ac:graphicFrameMkLst>
        </pc:graphicFrameChg>
      </pc:sldChg>
    </pc:docChg>
  </pc:docChgLst>
  <pc:docChgLst>
    <pc:chgData name="Amandine BONNEFOY  - Agirh" userId="S::abonnefoy@agir-h.org::53024baf-b7d1-4378-8baa-265d6397447e" providerId="AD" clId="Web-{F1ACFD5C-AD24-8551-9D74-DA502F6D888A}"/>
    <pc:docChg chg="modSld">
      <pc:chgData name="Amandine BONNEFOY  - Agirh" userId="S::abonnefoy@agir-h.org::53024baf-b7d1-4378-8baa-265d6397447e" providerId="AD" clId="Web-{F1ACFD5C-AD24-8551-9D74-DA502F6D888A}" dt="2023-04-27T15:07:40.533" v="0" actId="20577"/>
      <pc:docMkLst>
        <pc:docMk/>
      </pc:docMkLst>
      <pc:sldChg chg="modSp">
        <pc:chgData name="Amandine BONNEFOY  - Agirh" userId="S::abonnefoy@agir-h.org::53024baf-b7d1-4378-8baa-265d6397447e" providerId="AD" clId="Web-{F1ACFD5C-AD24-8551-9D74-DA502F6D888A}" dt="2023-04-27T15:07:40.533" v="0" actId="20577"/>
        <pc:sldMkLst>
          <pc:docMk/>
          <pc:sldMk cId="267364744" sldId="469"/>
        </pc:sldMkLst>
        <pc:spChg chg="mod">
          <ac:chgData name="Amandine BONNEFOY  - Agirh" userId="S::abonnefoy@agir-h.org::53024baf-b7d1-4378-8baa-265d6397447e" providerId="AD" clId="Web-{F1ACFD5C-AD24-8551-9D74-DA502F6D888A}" dt="2023-04-27T15:07:40.533" v="0" actId="20577"/>
          <ac:spMkLst>
            <pc:docMk/>
            <pc:sldMk cId="267364744" sldId="469"/>
            <ac:spMk id="3" creationId="{04733E53-F98A-9F8B-0F02-75D49C844CCC}"/>
          </ac:spMkLst>
        </pc:spChg>
      </pc:sldChg>
    </pc:docChg>
  </pc:docChgLst>
  <pc:docChgLst>
    <pc:chgData name="Amandine BONNEFOY  - Agirh" userId="53024baf-b7d1-4378-8baa-265d6397447e" providerId="ADAL" clId="{7CB9BBEA-F310-4DA3-B37A-D9A9FC435F0F}"/>
    <pc:docChg chg="undo custSel addSld delSld modSld sldOrd">
      <pc:chgData name="Amandine BONNEFOY  - Agirh" userId="53024baf-b7d1-4378-8baa-265d6397447e" providerId="ADAL" clId="{7CB9BBEA-F310-4DA3-B37A-D9A9FC435F0F}" dt="2023-01-27T08:52:16.726" v="2550" actId="20577"/>
      <pc:docMkLst>
        <pc:docMk/>
      </pc:docMkLst>
      <pc:sldChg chg="delSp modSp mod">
        <pc:chgData name="Amandine BONNEFOY  - Agirh" userId="53024baf-b7d1-4378-8baa-265d6397447e" providerId="ADAL" clId="{7CB9BBEA-F310-4DA3-B37A-D9A9FC435F0F}" dt="2023-01-24T11:26:08.371" v="2209" actId="20577"/>
        <pc:sldMkLst>
          <pc:docMk/>
          <pc:sldMk cId="3383969852" sldId="444"/>
        </pc:sldMkLst>
        <pc:spChg chg="mod">
          <ac:chgData name="Amandine BONNEFOY  - Agirh" userId="53024baf-b7d1-4378-8baa-265d6397447e" providerId="ADAL" clId="{7CB9BBEA-F310-4DA3-B37A-D9A9FC435F0F}" dt="2023-01-24T11:26:08.371" v="2209" actId="20577"/>
          <ac:spMkLst>
            <pc:docMk/>
            <pc:sldMk cId="3383969852" sldId="444"/>
            <ac:spMk id="2" creationId="{00000000-0000-0000-0000-000000000000}"/>
          </ac:spMkLst>
        </pc:spChg>
        <pc:spChg chg="del">
          <ac:chgData name="Amandine BONNEFOY  - Agirh" userId="53024baf-b7d1-4378-8baa-265d6397447e" providerId="ADAL" clId="{7CB9BBEA-F310-4DA3-B37A-D9A9FC435F0F}" dt="2023-01-24T11:24:56.879" v="2108" actId="478"/>
          <ac:spMkLst>
            <pc:docMk/>
            <pc:sldMk cId="3383969852" sldId="444"/>
            <ac:spMk id="3" creationId="{612F96BF-4772-BEF2-2E35-4B02022FB711}"/>
          </ac:spMkLst>
        </pc:spChg>
        <pc:spChg chg="del">
          <ac:chgData name="Amandine BONNEFOY  - Agirh" userId="53024baf-b7d1-4378-8baa-265d6397447e" providerId="ADAL" clId="{7CB9BBEA-F310-4DA3-B37A-D9A9FC435F0F}" dt="2023-01-24T11:25:01.526" v="2110" actId="478"/>
          <ac:spMkLst>
            <pc:docMk/>
            <pc:sldMk cId="3383969852" sldId="444"/>
            <ac:spMk id="4" creationId="{1BB99FDC-C91D-73E9-0573-D9401EF08A70}"/>
          </ac:spMkLst>
        </pc:spChg>
        <pc:spChg chg="mod">
          <ac:chgData name="Amandine BONNEFOY  - Agirh" userId="53024baf-b7d1-4378-8baa-265d6397447e" providerId="ADAL" clId="{7CB9BBEA-F310-4DA3-B37A-D9A9FC435F0F}" dt="2023-01-24T11:25:54.609" v="2193" actId="404"/>
          <ac:spMkLst>
            <pc:docMk/>
            <pc:sldMk cId="3383969852" sldId="444"/>
            <ac:spMk id="8" creationId="{03BFE4B6-AD1D-4762-8EEE-958F7CFA82EE}"/>
          </ac:spMkLst>
        </pc:spChg>
        <pc:picChg chg="del">
          <ac:chgData name="Amandine BONNEFOY  - Agirh" userId="53024baf-b7d1-4378-8baa-265d6397447e" providerId="ADAL" clId="{7CB9BBEA-F310-4DA3-B37A-D9A9FC435F0F}" dt="2023-01-24T11:24:54.374" v="2107" actId="478"/>
          <ac:picMkLst>
            <pc:docMk/>
            <pc:sldMk cId="3383969852" sldId="444"/>
            <ac:picMk id="6" creationId="{E44DBE39-140E-1728-DF16-D50D6A27D8DD}"/>
          </ac:picMkLst>
        </pc:picChg>
        <pc:picChg chg="del">
          <ac:chgData name="Amandine BONNEFOY  - Agirh" userId="53024baf-b7d1-4378-8baa-265d6397447e" providerId="ADAL" clId="{7CB9BBEA-F310-4DA3-B37A-D9A9FC435F0F}" dt="2023-01-24T11:24:58.388" v="2109" actId="478"/>
          <ac:picMkLst>
            <pc:docMk/>
            <pc:sldMk cId="3383969852" sldId="444"/>
            <ac:picMk id="7" creationId="{D18AB265-2C8A-DCAE-652A-077FC9D77424}"/>
          </ac:picMkLst>
        </pc:picChg>
      </pc:sldChg>
      <pc:sldChg chg="modSp mod">
        <pc:chgData name="Amandine BONNEFOY  - Agirh" userId="53024baf-b7d1-4378-8baa-265d6397447e" providerId="ADAL" clId="{7CB9BBEA-F310-4DA3-B37A-D9A9FC435F0F}" dt="2023-01-09T10:26:12.543" v="1848" actId="1076"/>
        <pc:sldMkLst>
          <pc:docMk/>
          <pc:sldMk cId="2038190890" sldId="465"/>
        </pc:sldMkLst>
        <pc:spChg chg="mod">
          <ac:chgData name="Amandine BONNEFOY  - Agirh" userId="53024baf-b7d1-4378-8baa-265d6397447e" providerId="ADAL" clId="{7CB9BBEA-F310-4DA3-B37A-D9A9FC435F0F}" dt="2023-01-09T10:26:12.543" v="1848" actId="1076"/>
          <ac:spMkLst>
            <pc:docMk/>
            <pc:sldMk cId="2038190890" sldId="465"/>
            <ac:spMk id="3" creationId="{612F96BF-4772-BEF2-2E35-4B02022FB711}"/>
          </ac:spMkLst>
        </pc:spChg>
      </pc:sldChg>
      <pc:sldChg chg="modSp mod">
        <pc:chgData name="Amandine BONNEFOY  - Agirh" userId="53024baf-b7d1-4378-8baa-265d6397447e" providerId="ADAL" clId="{7CB9BBEA-F310-4DA3-B37A-D9A9FC435F0F}" dt="2023-01-09T10:25:19.718" v="1811" actId="14100"/>
        <pc:sldMkLst>
          <pc:docMk/>
          <pc:sldMk cId="2861653137" sldId="466"/>
        </pc:sldMkLst>
        <pc:spChg chg="mod">
          <ac:chgData name="Amandine BONNEFOY  - Agirh" userId="53024baf-b7d1-4378-8baa-265d6397447e" providerId="ADAL" clId="{7CB9BBEA-F310-4DA3-B37A-D9A9FC435F0F}" dt="2023-01-09T10:25:19.718" v="1811" actId="14100"/>
          <ac:spMkLst>
            <pc:docMk/>
            <pc:sldMk cId="2861653137" sldId="466"/>
            <ac:spMk id="2" creationId="{D46A6707-D952-AB4B-AEA8-DB0D5637E4BC}"/>
          </ac:spMkLst>
        </pc:spChg>
      </pc:sldChg>
      <pc:sldChg chg="modSp del mod">
        <pc:chgData name="Amandine BONNEFOY  - Agirh" userId="53024baf-b7d1-4378-8baa-265d6397447e" providerId="ADAL" clId="{7CB9BBEA-F310-4DA3-B37A-D9A9FC435F0F}" dt="2023-01-09T10:13:18.466" v="942" actId="47"/>
        <pc:sldMkLst>
          <pc:docMk/>
          <pc:sldMk cId="4035378326" sldId="468"/>
        </pc:sldMkLst>
        <pc:graphicFrameChg chg="mod modGraphic">
          <ac:chgData name="Amandine BONNEFOY  - Agirh" userId="53024baf-b7d1-4378-8baa-265d6397447e" providerId="ADAL" clId="{7CB9BBEA-F310-4DA3-B37A-D9A9FC435F0F}" dt="2023-01-09T09:43:25.008" v="342" actId="20577"/>
          <ac:graphicFrameMkLst>
            <pc:docMk/>
            <pc:sldMk cId="4035378326" sldId="468"/>
            <ac:graphicFrameMk id="5" creationId="{6D5B45C2-C7BB-A565-BB62-39C1F28F7536}"/>
          </ac:graphicFrameMkLst>
        </pc:graphicFrameChg>
      </pc:sldChg>
      <pc:sldChg chg="addSp delSp modSp add mod modNotesTx">
        <pc:chgData name="Amandine BONNEFOY  - Agirh" userId="53024baf-b7d1-4378-8baa-265d6397447e" providerId="ADAL" clId="{7CB9BBEA-F310-4DA3-B37A-D9A9FC435F0F}" dt="2023-01-27T08:52:16.726" v="2550" actId="20577"/>
        <pc:sldMkLst>
          <pc:docMk/>
          <pc:sldMk cId="267364744" sldId="469"/>
        </pc:sldMkLst>
        <pc:spChg chg="add mod">
          <ac:chgData name="Amandine BONNEFOY  - Agirh" userId="53024baf-b7d1-4378-8baa-265d6397447e" providerId="ADAL" clId="{7CB9BBEA-F310-4DA3-B37A-D9A9FC435F0F}" dt="2023-01-19T11:17:53.465" v="2094" actId="1076"/>
          <ac:spMkLst>
            <pc:docMk/>
            <pc:sldMk cId="267364744" sldId="469"/>
            <ac:spMk id="3" creationId="{04733E53-F98A-9F8B-0F02-75D49C844CCC}"/>
          </ac:spMkLst>
        </pc:spChg>
        <pc:spChg chg="add mod">
          <ac:chgData name="Amandine BONNEFOY  - Agirh" userId="53024baf-b7d1-4378-8baa-265d6397447e" providerId="ADAL" clId="{7CB9BBEA-F310-4DA3-B37A-D9A9FC435F0F}" dt="2023-01-09T10:14:45.856" v="966" actId="207"/>
          <ac:spMkLst>
            <pc:docMk/>
            <pc:sldMk cId="267364744" sldId="469"/>
            <ac:spMk id="4" creationId="{BCE30AE9-D2C1-61AD-F398-72F14CCC13DC}"/>
          </ac:spMkLst>
        </pc:spChg>
        <pc:graphicFrameChg chg="add mod modGraphic">
          <ac:chgData name="Amandine BONNEFOY  - Agirh" userId="53024baf-b7d1-4378-8baa-265d6397447e" providerId="ADAL" clId="{7CB9BBEA-F310-4DA3-B37A-D9A9FC435F0F}" dt="2023-01-27T08:52:16.726" v="2550" actId="20577"/>
          <ac:graphicFrameMkLst>
            <pc:docMk/>
            <pc:sldMk cId="267364744" sldId="469"/>
            <ac:graphicFrameMk id="2" creationId="{BB04E85D-6957-8809-94EB-9C2A84E7B88F}"/>
          </ac:graphicFrameMkLst>
        </pc:graphicFrameChg>
        <pc:graphicFrameChg chg="del">
          <ac:chgData name="Amandine BONNEFOY  - Agirh" userId="53024baf-b7d1-4378-8baa-265d6397447e" providerId="ADAL" clId="{7CB9BBEA-F310-4DA3-B37A-D9A9FC435F0F}" dt="2023-01-09T09:43:34.008" v="344" actId="478"/>
          <ac:graphicFrameMkLst>
            <pc:docMk/>
            <pc:sldMk cId="267364744" sldId="469"/>
            <ac:graphicFrameMk id="5" creationId="{6D5B45C2-C7BB-A565-BB62-39C1F28F7536}"/>
          </ac:graphicFrameMkLst>
        </pc:graphicFrameChg>
      </pc:sldChg>
      <pc:sldChg chg="addSp delSp modSp new mod">
        <pc:chgData name="Amandine BONNEFOY  - Agirh" userId="53024baf-b7d1-4378-8baa-265d6397447e" providerId="ADAL" clId="{7CB9BBEA-F310-4DA3-B37A-D9A9FC435F0F}" dt="2023-01-24T11:33:36.655" v="2484" actId="1076"/>
        <pc:sldMkLst>
          <pc:docMk/>
          <pc:sldMk cId="3960354208" sldId="470"/>
        </pc:sldMkLst>
        <pc:spChg chg="mod">
          <ac:chgData name="Amandine BONNEFOY  - Agirh" userId="53024baf-b7d1-4378-8baa-265d6397447e" providerId="ADAL" clId="{7CB9BBEA-F310-4DA3-B37A-D9A9FC435F0F}" dt="2023-01-24T11:33:36.655" v="2484" actId="1076"/>
          <ac:spMkLst>
            <pc:docMk/>
            <pc:sldMk cId="3960354208" sldId="470"/>
            <ac:spMk id="2" creationId="{1EB9001C-BA4F-3C66-78C9-FB91078169CF}"/>
          </ac:spMkLst>
        </pc:spChg>
        <pc:spChg chg="del">
          <ac:chgData name="Amandine BONNEFOY  - Agirh" userId="53024baf-b7d1-4378-8baa-265d6397447e" providerId="ADAL" clId="{7CB9BBEA-F310-4DA3-B37A-D9A9FC435F0F}" dt="2023-01-09T10:15:06.958" v="969" actId="478"/>
          <ac:spMkLst>
            <pc:docMk/>
            <pc:sldMk cId="3960354208" sldId="470"/>
            <ac:spMk id="3" creationId="{504B63E8-2DDB-BC6C-1104-EDA9D038B162}"/>
          </ac:spMkLst>
        </pc:spChg>
        <pc:spChg chg="add del mod">
          <ac:chgData name="Amandine BONNEFOY  - Agirh" userId="53024baf-b7d1-4378-8baa-265d6397447e" providerId="ADAL" clId="{7CB9BBEA-F310-4DA3-B37A-D9A9FC435F0F}" dt="2023-01-24T11:33:10.283" v="2478"/>
          <ac:spMkLst>
            <pc:docMk/>
            <pc:sldMk cId="3960354208" sldId="470"/>
            <ac:spMk id="3" creationId="{EC2A8594-4114-D591-3A6F-770EBA9766C4}"/>
          </ac:spMkLst>
        </pc:spChg>
        <pc:spChg chg="del">
          <ac:chgData name="Amandine BONNEFOY  - Agirh" userId="53024baf-b7d1-4378-8baa-265d6397447e" providerId="ADAL" clId="{7CB9BBEA-F310-4DA3-B37A-D9A9FC435F0F}" dt="2023-01-09T10:15:16.072" v="972" actId="478"/>
          <ac:spMkLst>
            <pc:docMk/>
            <pc:sldMk cId="3960354208" sldId="470"/>
            <ac:spMk id="4" creationId="{27871717-1F34-885C-6E34-17A08E7A481F}"/>
          </ac:spMkLst>
        </pc:spChg>
        <pc:spChg chg="add mod">
          <ac:chgData name="Amandine BONNEFOY  - Agirh" userId="53024baf-b7d1-4378-8baa-265d6397447e" providerId="ADAL" clId="{7CB9BBEA-F310-4DA3-B37A-D9A9FC435F0F}" dt="2023-01-09T10:15:36.856" v="1062" actId="20577"/>
          <ac:spMkLst>
            <pc:docMk/>
            <pc:sldMk cId="3960354208" sldId="470"/>
            <ac:spMk id="5" creationId="{68166B34-FDB1-7713-C872-5AA5C40BE8AB}"/>
          </ac:spMkLst>
        </pc:spChg>
        <pc:picChg chg="add mod">
          <ac:chgData name="Amandine BONNEFOY  - Agirh" userId="53024baf-b7d1-4378-8baa-265d6397447e" providerId="ADAL" clId="{7CB9BBEA-F310-4DA3-B37A-D9A9FC435F0F}" dt="2023-01-24T11:33:30.791" v="2482" actId="1076"/>
          <ac:picMkLst>
            <pc:docMk/>
            <pc:sldMk cId="3960354208" sldId="470"/>
            <ac:picMk id="1026" creationId="{BD78AD0C-DE50-0B2B-C8BE-D82F6DD069FB}"/>
          </ac:picMkLst>
        </pc:picChg>
      </pc:sldChg>
      <pc:sldChg chg="addSp modSp add mod ord">
        <pc:chgData name="Amandine BONNEFOY  - Agirh" userId="53024baf-b7d1-4378-8baa-265d6397447e" providerId="ADAL" clId="{7CB9BBEA-F310-4DA3-B37A-D9A9FC435F0F}" dt="2023-01-09T10:24:04.110" v="1802" actId="1076"/>
        <pc:sldMkLst>
          <pc:docMk/>
          <pc:sldMk cId="1786825099" sldId="471"/>
        </pc:sldMkLst>
        <pc:spChg chg="mod">
          <ac:chgData name="Amandine BONNEFOY  - Agirh" userId="53024baf-b7d1-4378-8baa-265d6397447e" providerId="ADAL" clId="{7CB9BBEA-F310-4DA3-B37A-D9A9FC435F0F}" dt="2023-01-09T10:22:36.514" v="1798" actId="20577"/>
          <ac:spMkLst>
            <pc:docMk/>
            <pc:sldMk cId="1786825099" sldId="471"/>
            <ac:spMk id="2" creationId="{D46A6707-D952-AB4B-AEA8-DB0D5637E4BC}"/>
          </ac:spMkLst>
        </pc:spChg>
        <pc:picChg chg="add mod">
          <ac:chgData name="Amandine BONNEFOY  - Agirh" userId="53024baf-b7d1-4378-8baa-265d6397447e" providerId="ADAL" clId="{7CB9BBEA-F310-4DA3-B37A-D9A9FC435F0F}" dt="2023-01-09T10:24:04.110" v="1802" actId="1076"/>
          <ac:picMkLst>
            <pc:docMk/>
            <pc:sldMk cId="1786825099" sldId="471"/>
            <ac:picMk id="1026" creationId="{5ED48ECF-F89E-DD86-5DFF-E1D8961493ED}"/>
          </ac:picMkLst>
        </pc:picChg>
      </pc:sldChg>
      <pc:sldChg chg="addSp modSp del mod">
        <pc:chgData name="Amandine BONNEFOY  - Agirh" userId="53024baf-b7d1-4378-8baa-265d6397447e" providerId="ADAL" clId="{7CB9BBEA-F310-4DA3-B37A-D9A9FC435F0F}" dt="2023-01-24T11:24:52.223" v="2106" actId="47"/>
        <pc:sldMkLst>
          <pc:docMk/>
          <pc:sldMk cId="3327620994" sldId="473"/>
        </pc:sldMkLst>
        <pc:spChg chg="add mod">
          <ac:chgData name="Amandine BONNEFOY  - Agirh" userId="53024baf-b7d1-4378-8baa-265d6397447e" providerId="ADAL" clId="{7CB9BBEA-F310-4DA3-B37A-D9A9FC435F0F}" dt="2023-01-24T11:24:46.814" v="2104" actId="1076"/>
          <ac:spMkLst>
            <pc:docMk/>
            <pc:sldMk cId="3327620994" sldId="473"/>
            <ac:spMk id="3" creationId="{7C9DDC89-5F05-F39F-E437-4EED7E424F49}"/>
          </ac:spMkLst>
        </pc:spChg>
      </pc:sldChg>
      <pc:sldChg chg="addSp delSp modSp mod">
        <pc:chgData name="Amandine BONNEFOY  - Agirh" userId="53024baf-b7d1-4378-8baa-265d6397447e" providerId="ADAL" clId="{7CB9BBEA-F310-4DA3-B37A-D9A9FC435F0F}" dt="2023-01-27T08:52:09.868" v="2539" actId="20577"/>
        <pc:sldMkLst>
          <pc:docMk/>
          <pc:sldMk cId="1135925151" sldId="474"/>
        </pc:sldMkLst>
        <pc:spChg chg="del mod">
          <ac:chgData name="Amandine BONNEFOY  - Agirh" userId="53024baf-b7d1-4378-8baa-265d6397447e" providerId="ADAL" clId="{7CB9BBEA-F310-4DA3-B37A-D9A9FC435F0F}" dt="2023-01-24T11:30:38.206" v="2461" actId="478"/>
          <ac:spMkLst>
            <pc:docMk/>
            <pc:sldMk cId="1135925151" sldId="474"/>
            <ac:spMk id="2" creationId="{C4EA67E5-99E2-3095-E6E8-E661A24924D0}"/>
          </ac:spMkLst>
        </pc:spChg>
        <pc:spChg chg="add del mod">
          <ac:chgData name="Amandine BONNEFOY  - Agirh" userId="53024baf-b7d1-4378-8baa-265d6397447e" providerId="ADAL" clId="{7CB9BBEA-F310-4DA3-B37A-D9A9FC435F0F}" dt="2023-01-24T11:30:41.220" v="2462" actId="478"/>
          <ac:spMkLst>
            <pc:docMk/>
            <pc:sldMk cId="1135925151" sldId="474"/>
            <ac:spMk id="6" creationId="{E091BCEC-B852-AA27-2835-813374CF5A6F}"/>
          </ac:spMkLst>
        </pc:spChg>
        <pc:graphicFrameChg chg="add mod modGraphic">
          <ac:chgData name="Amandine BONNEFOY  - Agirh" userId="53024baf-b7d1-4378-8baa-265d6397447e" providerId="ADAL" clId="{7CB9BBEA-F310-4DA3-B37A-D9A9FC435F0F}" dt="2023-01-27T08:52:09.868" v="2539" actId="20577"/>
          <ac:graphicFrameMkLst>
            <pc:docMk/>
            <pc:sldMk cId="1135925151" sldId="474"/>
            <ac:graphicFrameMk id="4" creationId="{204C2ED9-30C1-64E5-9B0F-EF506BF6B308}"/>
          </ac:graphicFrameMkLst>
        </pc:graphicFrameChg>
      </pc:sldChg>
      <pc:sldChg chg="add">
        <pc:chgData name="Amandine BONNEFOY  - Agirh" userId="53024baf-b7d1-4378-8baa-265d6397447e" providerId="ADAL" clId="{7CB9BBEA-F310-4DA3-B37A-D9A9FC435F0F}" dt="2023-01-24T11:24:50.202" v="2105" actId="2890"/>
        <pc:sldMkLst>
          <pc:docMk/>
          <pc:sldMk cId="1398457623" sldId="475"/>
        </pc:sldMkLst>
      </pc:sldChg>
    </pc:docChg>
  </pc:docChgLst>
  <pc:docChgLst>
    <pc:chgData name="Amandine BONNEFOY  - Agirh" userId="S::abonnefoy@agir-h.org::53024baf-b7d1-4378-8baa-265d6397447e" providerId="AD" clId="Web-{6E18D499-8634-2999-99D3-284D66E273A4}"/>
    <pc:docChg chg="addSld delSld modSld sldOrd">
      <pc:chgData name="Amandine BONNEFOY  - Agirh" userId="S::abonnefoy@agir-h.org::53024baf-b7d1-4378-8baa-265d6397447e" providerId="AD" clId="Web-{6E18D499-8634-2999-99D3-284D66E273A4}" dt="2023-01-09T09:12:46.105" v="158"/>
      <pc:docMkLst>
        <pc:docMk/>
      </pc:docMkLst>
      <pc:sldChg chg="modSp">
        <pc:chgData name="Amandine BONNEFOY  - Agirh" userId="S::abonnefoy@agir-h.org::53024baf-b7d1-4378-8baa-265d6397447e" providerId="AD" clId="Web-{6E18D499-8634-2999-99D3-284D66E273A4}" dt="2023-01-09T09:08:17.821" v="54" actId="1076"/>
        <pc:sldMkLst>
          <pc:docMk/>
          <pc:sldMk cId="685914430" sldId="256"/>
        </pc:sldMkLst>
        <pc:spChg chg="mod">
          <ac:chgData name="Amandine BONNEFOY  - Agirh" userId="S::abonnefoy@agir-h.org::53024baf-b7d1-4378-8baa-265d6397447e" providerId="AD" clId="Web-{6E18D499-8634-2999-99D3-284D66E273A4}" dt="2023-01-09T09:03:56.505" v="3" actId="1076"/>
          <ac:spMkLst>
            <pc:docMk/>
            <pc:sldMk cId="685914430" sldId="256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6E18D499-8634-2999-99D3-284D66E273A4}" dt="2023-01-09T09:04:05.864" v="11" actId="20577"/>
          <ac:spMkLst>
            <pc:docMk/>
            <pc:sldMk cId="685914430" sldId="256"/>
            <ac:spMk id="4" creationId="{00000000-0000-0000-0000-000000000000}"/>
          </ac:spMkLst>
        </pc:spChg>
        <pc:picChg chg="mod">
          <ac:chgData name="Amandine BONNEFOY  - Agirh" userId="S::abonnefoy@agir-h.org::53024baf-b7d1-4378-8baa-265d6397447e" providerId="AD" clId="Web-{6E18D499-8634-2999-99D3-284D66E273A4}" dt="2023-01-09T09:08:17.821" v="54" actId="1076"/>
          <ac:picMkLst>
            <pc:docMk/>
            <pc:sldMk cId="685914430" sldId="256"/>
            <ac:picMk id="6" creationId="{00000000-0000-0000-0000-000000000000}"/>
          </ac:picMkLst>
        </pc:picChg>
      </pc:sldChg>
      <pc:sldChg chg="addSp modSp ord">
        <pc:chgData name="Amandine BONNEFOY  - Agirh" userId="S::abonnefoy@agir-h.org::53024baf-b7d1-4378-8baa-265d6397447e" providerId="AD" clId="Web-{6E18D499-8634-2999-99D3-284D66E273A4}" dt="2023-01-09T09:09:49.667" v="93" actId="1076"/>
        <pc:sldMkLst>
          <pc:docMk/>
          <pc:sldMk cId="3383969852" sldId="444"/>
        </pc:sldMkLst>
        <pc:spChg chg="mod">
          <ac:chgData name="Amandine BONNEFOY  - Agirh" userId="S::abonnefoy@agir-h.org::53024baf-b7d1-4378-8baa-265d6397447e" providerId="AD" clId="Web-{6E18D499-8634-2999-99D3-284D66E273A4}" dt="2023-01-09T09:09:00.727" v="59" actId="1076"/>
          <ac:spMkLst>
            <pc:docMk/>
            <pc:sldMk cId="3383969852" sldId="444"/>
            <ac:spMk id="2" creationId="{00000000-0000-0000-0000-000000000000}"/>
          </ac:spMkLst>
        </pc:spChg>
        <pc:spChg chg="add mod">
          <ac:chgData name="Amandine BONNEFOY  - Agirh" userId="S::abonnefoy@agir-h.org::53024baf-b7d1-4378-8baa-265d6397447e" providerId="AD" clId="Web-{6E18D499-8634-2999-99D3-284D66E273A4}" dt="2023-01-09T09:09:44.275" v="92" actId="20577"/>
          <ac:spMkLst>
            <pc:docMk/>
            <pc:sldMk cId="3383969852" sldId="444"/>
            <ac:spMk id="3" creationId="{612F96BF-4772-BEF2-2E35-4B02022FB711}"/>
          </ac:spMkLst>
        </pc:spChg>
        <pc:spChg chg="add mod">
          <ac:chgData name="Amandine BONNEFOY  - Agirh" userId="S::abonnefoy@agir-h.org::53024baf-b7d1-4378-8baa-265d6397447e" providerId="AD" clId="Web-{6E18D499-8634-2999-99D3-284D66E273A4}" dt="2023-01-09T09:09:41.634" v="91" actId="14100"/>
          <ac:spMkLst>
            <pc:docMk/>
            <pc:sldMk cId="3383969852" sldId="444"/>
            <ac:spMk id="4" creationId="{1BB99FDC-C91D-73E9-0573-D9401EF08A70}"/>
          </ac:spMkLst>
        </pc:spChg>
        <pc:picChg chg="add mod">
          <ac:chgData name="Amandine BONNEFOY  - Agirh" userId="S::abonnefoy@agir-h.org::53024baf-b7d1-4378-8baa-265d6397447e" providerId="AD" clId="Web-{6E18D499-8634-2999-99D3-284D66E273A4}" dt="2023-01-09T09:08:06.367" v="53" actId="1076"/>
          <ac:picMkLst>
            <pc:docMk/>
            <pc:sldMk cId="3383969852" sldId="444"/>
            <ac:picMk id="6" creationId="{E44DBE39-140E-1728-DF16-D50D6A27D8DD}"/>
          </ac:picMkLst>
        </pc:picChg>
        <pc:picChg chg="add mod">
          <ac:chgData name="Amandine BONNEFOY  - Agirh" userId="S::abonnefoy@agir-h.org::53024baf-b7d1-4378-8baa-265d6397447e" providerId="AD" clId="Web-{6E18D499-8634-2999-99D3-284D66E273A4}" dt="2023-01-09T09:09:49.667" v="93" actId="1076"/>
          <ac:picMkLst>
            <pc:docMk/>
            <pc:sldMk cId="3383969852" sldId="444"/>
            <ac:picMk id="7" creationId="{D18AB265-2C8A-DCAE-652A-077FC9D77424}"/>
          </ac:picMkLst>
        </pc:picChg>
      </pc:sldChg>
      <pc:sldChg chg="delSp modSp add del replId">
        <pc:chgData name="Amandine BONNEFOY  - Agirh" userId="S::abonnefoy@agir-h.org::53024baf-b7d1-4378-8baa-265d6397447e" providerId="AD" clId="Web-{6E18D499-8634-2999-99D3-284D66E273A4}" dt="2023-01-09T09:12:46.105" v="158"/>
        <pc:sldMkLst>
          <pc:docMk/>
          <pc:sldMk cId="3860942193" sldId="463"/>
        </pc:sldMkLst>
        <pc:spChg chg="mod">
          <ac:chgData name="Amandine BONNEFOY  - Agirh" userId="S::abonnefoy@agir-h.org::53024baf-b7d1-4378-8baa-265d6397447e" providerId="AD" clId="Web-{6E18D499-8634-2999-99D3-284D66E273A4}" dt="2023-01-09T09:10:59.526" v="141" actId="20577"/>
          <ac:spMkLst>
            <pc:docMk/>
            <pc:sldMk cId="3860942193" sldId="463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6E18D499-8634-2999-99D3-284D66E273A4}" dt="2023-01-09T09:10:51.229" v="130" actId="1076"/>
          <ac:spMkLst>
            <pc:docMk/>
            <pc:sldMk cId="3860942193" sldId="463"/>
            <ac:spMk id="4" creationId="{00000000-0000-0000-0000-000000000000}"/>
          </ac:spMkLst>
        </pc:spChg>
        <pc:picChg chg="del">
          <ac:chgData name="Amandine BONNEFOY  - Agirh" userId="S::abonnefoy@agir-h.org::53024baf-b7d1-4378-8baa-265d6397447e" providerId="AD" clId="Web-{6E18D499-8634-2999-99D3-284D66E273A4}" dt="2023-01-09T09:11:01.651" v="142"/>
          <ac:picMkLst>
            <pc:docMk/>
            <pc:sldMk cId="3860942193" sldId="463"/>
            <ac:picMk id="6" creationId="{00000000-0000-0000-0000-000000000000}"/>
          </ac:picMkLst>
        </pc:picChg>
      </pc:sldChg>
      <pc:sldChg chg="add replId">
        <pc:chgData name="Amandine BONNEFOY  - Agirh" userId="S::abonnefoy@agir-h.org::53024baf-b7d1-4378-8baa-265d6397447e" providerId="AD" clId="Web-{6E18D499-8634-2999-99D3-284D66E273A4}" dt="2023-01-09T09:04:27.224" v="14"/>
        <pc:sldMkLst>
          <pc:docMk/>
          <pc:sldMk cId="1763666904" sldId="464"/>
        </pc:sldMkLst>
      </pc:sldChg>
      <pc:sldChg chg="add del replId">
        <pc:chgData name="Amandine BONNEFOY  - Agirh" userId="S::abonnefoy@agir-h.org::53024baf-b7d1-4378-8baa-265d6397447e" providerId="AD" clId="Web-{6E18D499-8634-2999-99D3-284D66E273A4}" dt="2023-01-09T09:04:18.942" v="13"/>
        <pc:sldMkLst>
          <pc:docMk/>
          <pc:sldMk cId="3336390656" sldId="464"/>
        </pc:sldMkLst>
      </pc:sldChg>
      <pc:sldChg chg="delSp modSp add replId">
        <pc:chgData name="Amandine BONNEFOY  - Agirh" userId="S::abonnefoy@agir-h.org::53024baf-b7d1-4378-8baa-265d6397447e" providerId="AD" clId="Web-{6E18D499-8634-2999-99D3-284D66E273A4}" dt="2023-01-09T09:10:34.026" v="126" actId="1076"/>
        <pc:sldMkLst>
          <pc:docMk/>
          <pc:sldMk cId="2038190890" sldId="465"/>
        </pc:sldMkLst>
        <pc:spChg chg="mod">
          <ac:chgData name="Amandine BONNEFOY  - Agirh" userId="S::abonnefoy@agir-h.org::53024baf-b7d1-4378-8baa-265d6397447e" providerId="AD" clId="Web-{6E18D499-8634-2999-99D3-284D66E273A4}" dt="2023-01-09T09:09:11.009" v="64" actId="20577"/>
          <ac:spMkLst>
            <pc:docMk/>
            <pc:sldMk cId="2038190890" sldId="465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6E18D499-8634-2999-99D3-284D66E273A4}" dt="2023-01-09T09:10:34.026" v="126" actId="1076"/>
          <ac:spMkLst>
            <pc:docMk/>
            <pc:sldMk cId="2038190890" sldId="465"/>
            <ac:spMk id="3" creationId="{612F96BF-4772-BEF2-2E35-4B02022FB711}"/>
          </ac:spMkLst>
        </pc:spChg>
        <pc:spChg chg="del">
          <ac:chgData name="Amandine BONNEFOY  - Agirh" userId="S::abonnefoy@agir-h.org::53024baf-b7d1-4378-8baa-265d6397447e" providerId="AD" clId="Web-{6E18D499-8634-2999-99D3-284D66E273A4}" dt="2023-01-09T09:09:15.290" v="67"/>
          <ac:spMkLst>
            <pc:docMk/>
            <pc:sldMk cId="2038190890" sldId="465"/>
            <ac:spMk id="4" creationId="{1BB99FDC-C91D-73E9-0573-D9401EF08A70}"/>
          </ac:spMkLst>
        </pc:spChg>
        <pc:picChg chg="del">
          <ac:chgData name="Amandine BONNEFOY  - Agirh" userId="S::abonnefoy@agir-h.org::53024baf-b7d1-4378-8baa-265d6397447e" providerId="AD" clId="Web-{6E18D499-8634-2999-99D3-284D66E273A4}" dt="2023-01-09T09:09:14.446" v="66"/>
          <ac:picMkLst>
            <pc:docMk/>
            <pc:sldMk cId="2038190890" sldId="465"/>
            <ac:picMk id="6" creationId="{E44DBE39-140E-1728-DF16-D50D6A27D8DD}"/>
          </ac:picMkLst>
        </pc:picChg>
        <pc:picChg chg="del">
          <ac:chgData name="Amandine BONNEFOY  - Agirh" userId="S::abonnefoy@agir-h.org::53024baf-b7d1-4378-8baa-265d6397447e" providerId="AD" clId="Web-{6E18D499-8634-2999-99D3-284D66E273A4}" dt="2023-01-09T09:09:13.071" v="65"/>
          <ac:picMkLst>
            <pc:docMk/>
            <pc:sldMk cId="2038190890" sldId="465"/>
            <ac:picMk id="7" creationId="{D18AB265-2C8A-DCAE-652A-077FC9D77424}"/>
          </ac:picMkLst>
        </pc:picChg>
      </pc:sldChg>
      <pc:sldChg chg="modSp add">
        <pc:chgData name="Amandine BONNEFOY  - Agirh" userId="S::abonnefoy@agir-h.org::53024baf-b7d1-4378-8baa-265d6397447e" providerId="AD" clId="Web-{6E18D499-8634-2999-99D3-284D66E273A4}" dt="2023-01-09T09:12:35.652" v="157" actId="20577"/>
        <pc:sldMkLst>
          <pc:docMk/>
          <pc:sldMk cId="2861653137" sldId="466"/>
        </pc:sldMkLst>
        <pc:spChg chg="mod">
          <ac:chgData name="Amandine BONNEFOY  - Agirh" userId="S::abonnefoy@agir-h.org::53024baf-b7d1-4378-8baa-265d6397447e" providerId="AD" clId="Web-{6E18D499-8634-2999-99D3-284D66E273A4}" dt="2023-01-09T09:12:35.652" v="157" actId="20577"/>
          <ac:spMkLst>
            <pc:docMk/>
            <pc:sldMk cId="2861653137" sldId="466"/>
            <ac:spMk id="2" creationId="{D46A6707-D952-AB4B-AEA8-DB0D5637E4BC}"/>
          </ac:spMkLst>
        </pc:spChg>
      </pc:sldChg>
    </pc:docChg>
  </pc:docChgLst>
  <pc:docChgLst>
    <pc:chgData name="Coline GENTIL-PERRET" userId="0346d8c8-18cc-454c-91bb-0096b4b6a39b" providerId="ADAL" clId="{619BAA8F-3BC9-4B68-A115-3935F28E208C}"/>
    <pc:docChg chg="undo custSel addSld delSld modSld delMainMaster">
      <pc:chgData name="Coline GENTIL-PERRET" userId="0346d8c8-18cc-454c-91bb-0096b4b6a39b" providerId="ADAL" clId="{619BAA8F-3BC9-4B68-A115-3935F28E208C}" dt="2023-06-19T10:20:22.354" v="61"/>
      <pc:docMkLst>
        <pc:docMk/>
      </pc:docMkLst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57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58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59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0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1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2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3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4"/>
        </pc:sldMkLst>
      </pc:sldChg>
      <pc:sldChg chg="addSp delSp modSp add del mod">
        <pc:chgData name="Coline GENTIL-PERRET" userId="0346d8c8-18cc-454c-91bb-0096b4b6a39b" providerId="ADAL" clId="{619BAA8F-3BC9-4B68-A115-3935F28E208C}" dt="2023-06-19T10:16:58.946" v="56" actId="1076"/>
        <pc:sldMkLst>
          <pc:docMk/>
          <pc:sldMk cId="0" sldId="265"/>
        </pc:sldMkLst>
        <pc:spChg chg="mod">
          <ac:chgData name="Coline GENTIL-PERRET" userId="0346d8c8-18cc-454c-91bb-0096b4b6a39b" providerId="ADAL" clId="{619BAA8F-3BC9-4B68-A115-3935F28E208C}" dt="2023-06-19T10:16:58.946" v="56" actId="1076"/>
          <ac:spMkLst>
            <pc:docMk/>
            <pc:sldMk cId="0" sldId="265"/>
            <ac:spMk id="6" creationId="{00000000-0000-0000-0000-000000000000}"/>
          </ac:spMkLst>
        </pc:spChg>
        <pc:picChg chg="add del">
          <ac:chgData name="Coline GENTIL-PERRET" userId="0346d8c8-18cc-454c-91bb-0096b4b6a39b" providerId="ADAL" clId="{619BAA8F-3BC9-4B68-A115-3935F28E208C}" dt="2023-06-19T10:16:17.367" v="50"/>
          <ac:picMkLst>
            <pc:docMk/>
            <pc:sldMk cId="0" sldId="265"/>
            <ac:picMk id="8" creationId="{C5E57C3A-3CD8-254F-90A9-ADB1ACF3ECE6}"/>
          </ac:picMkLst>
        </pc:picChg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6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7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8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69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0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1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2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3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4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5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6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7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8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79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280"/>
        </pc:sldMkLst>
      </pc:sldChg>
      <pc:sldChg chg="add del">
        <pc:chgData name="Coline GENTIL-PERRET" userId="0346d8c8-18cc-454c-91bb-0096b4b6a39b" providerId="ADAL" clId="{619BAA8F-3BC9-4B68-A115-3935F28E208C}" dt="2023-06-19T10:20:03.078" v="57" actId="47"/>
        <pc:sldMkLst>
          <pc:docMk/>
          <pc:sldMk cId="2546118850" sldId="484"/>
        </pc:sldMkLst>
      </pc:sldChg>
      <pc:sldChg chg="del">
        <pc:chgData name="Coline GENTIL-PERRET" userId="0346d8c8-18cc-454c-91bb-0096b4b6a39b" providerId="ADAL" clId="{619BAA8F-3BC9-4B68-A115-3935F28E208C}" dt="2023-06-19T10:20:11.605" v="58" actId="2696"/>
        <pc:sldMkLst>
          <pc:docMk/>
          <pc:sldMk cId="1448214710" sldId="487"/>
        </pc:sldMkLst>
      </pc:sldChg>
      <pc:sldChg chg="add del">
        <pc:chgData name="Coline GENTIL-PERRET" userId="0346d8c8-18cc-454c-91bb-0096b4b6a39b" providerId="ADAL" clId="{619BAA8F-3BC9-4B68-A115-3935F28E208C}" dt="2023-06-19T10:20:22.328" v="60"/>
        <pc:sldMkLst>
          <pc:docMk/>
          <pc:sldMk cId="1564413855" sldId="487"/>
        </pc:sldMkLst>
      </pc:sldChg>
      <pc:sldChg chg="add">
        <pc:chgData name="Coline GENTIL-PERRET" userId="0346d8c8-18cc-454c-91bb-0096b4b6a39b" providerId="ADAL" clId="{619BAA8F-3BC9-4B68-A115-3935F28E208C}" dt="2023-06-19T10:20:22.354" v="61"/>
        <pc:sldMkLst>
          <pc:docMk/>
          <pc:sldMk cId="2772245174" sldId="487"/>
        </pc:sldMkLst>
      </pc:sldChg>
      <pc:sldChg chg="add del">
        <pc:chgData name="Coline GENTIL-PERRET" userId="0346d8c8-18cc-454c-91bb-0096b4b6a39b" providerId="ADAL" clId="{619BAA8F-3BC9-4B68-A115-3935F28E208C}" dt="2023-06-19T10:20:22.328" v="60"/>
        <pc:sldMkLst>
          <pc:docMk/>
          <pc:sldMk cId="2636395243" sldId="488"/>
        </pc:sldMkLst>
      </pc:sldChg>
      <pc:sldChg chg="new del">
        <pc:chgData name="Coline GENTIL-PERRET" userId="0346d8c8-18cc-454c-91bb-0096b4b6a39b" providerId="ADAL" clId="{619BAA8F-3BC9-4B68-A115-3935F28E208C}" dt="2023-06-19T10:20:11.605" v="58" actId="2696"/>
        <pc:sldMkLst>
          <pc:docMk/>
          <pc:sldMk cId="2803851771" sldId="488"/>
        </pc:sldMkLst>
      </pc:sldChg>
      <pc:sldChg chg="add">
        <pc:chgData name="Coline GENTIL-PERRET" userId="0346d8c8-18cc-454c-91bb-0096b4b6a39b" providerId="ADAL" clId="{619BAA8F-3BC9-4B68-A115-3935F28E208C}" dt="2023-06-19T10:20:22.354" v="61"/>
        <pc:sldMkLst>
          <pc:docMk/>
          <pc:sldMk cId="3746071433" sldId="488"/>
        </pc:sldMkLst>
      </pc:sldChg>
      <pc:sldChg chg="add del">
        <pc:chgData name="Coline GENTIL-PERRET" userId="0346d8c8-18cc-454c-91bb-0096b4b6a39b" providerId="ADAL" clId="{619BAA8F-3BC9-4B68-A115-3935F28E208C}" dt="2023-06-19T10:16:49.075" v="55"/>
        <pc:sldMkLst>
          <pc:docMk/>
          <pc:sldMk cId="0" sldId="489"/>
        </pc:sldMkLst>
      </pc:sldChg>
      <pc:sldChg chg="new del">
        <pc:chgData name="Coline GENTIL-PERRET" userId="0346d8c8-18cc-454c-91bb-0096b4b6a39b" providerId="ADAL" clId="{619BAA8F-3BC9-4B68-A115-3935F28E208C}" dt="2023-06-19T10:11:03.922" v="31" actId="2696"/>
        <pc:sldMkLst>
          <pc:docMk/>
          <pc:sldMk cId="2225023669" sldId="490"/>
        </pc:sldMkLst>
      </pc:sldChg>
      <pc:sldChg chg="add del">
        <pc:chgData name="Coline GENTIL-PERRET" userId="0346d8c8-18cc-454c-91bb-0096b4b6a39b" providerId="ADAL" clId="{619BAA8F-3BC9-4B68-A115-3935F28E208C}" dt="2023-06-19T10:16:32.123" v="52" actId="47"/>
        <pc:sldMkLst>
          <pc:docMk/>
          <pc:sldMk cId="3700721828" sldId="490"/>
        </pc:sldMkLst>
      </pc:sldChg>
      <pc:sldChg chg="new del">
        <pc:chgData name="Coline GENTIL-PERRET" userId="0346d8c8-18cc-454c-91bb-0096b4b6a39b" providerId="ADAL" clId="{619BAA8F-3BC9-4B68-A115-3935F28E208C}" dt="2023-06-19T10:11:47.888" v="33" actId="2696"/>
        <pc:sldMkLst>
          <pc:docMk/>
          <pc:sldMk cId="3375830150" sldId="491"/>
        </pc:sldMkLst>
      </pc:sldChg>
      <pc:sldChg chg="new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1605824364" sldId="492"/>
        </pc:sldMkLst>
      </pc:sldChg>
      <pc:sldChg chg="new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3311616834" sldId="493"/>
        </pc:sldMkLst>
      </pc:sldChg>
      <pc:sldChg chg="new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1117302932" sldId="494"/>
        </pc:sldMkLst>
      </pc:sldChg>
      <pc:sldChg chg="new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1020730113" sldId="495"/>
        </pc:sldMkLst>
      </pc:sldChg>
      <pc:sldChg chg="new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582544986" sldId="496"/>
        </pc:sldMkLst>
      </pc:sldChg>
      <pc:sldChg chg="new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1531147414" sldId="497"/>
        </pc:sldMkLst>
      </pc:sldChg>
      <pc:sldChg chg="new del">
        <pc:chgData name="Coline GENTIL-PERRET" userId="0346d8c8-18cc-454c-91bb-0096b4b6a39b" providerId="ADAL" clId="{619BAA8F-3BC9-4B68-A115-3935F28E208C}" dt="2023-06-19T10:13:16.255" v="45" actId="47"/>
        <pc:sldMkLst>
          <pc:docMk/>
          <pc:sldMk cId="3722490177" sldId="498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1947050167" sldId="499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2330598315" sldId="500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1117948926" sldId="501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2880978407" sldId="502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2346840218" sldId="503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269951218" sldId="504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2622512946" sldId="505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4000561228" sldId="506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1969622851" sldId="507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943880136" sldId="508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2043913293" sldId="509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3411031025" sldId="510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4136875358" sldId="511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1254331205" sldId="512"/>
        </pc:sldMkLst>
      </pc:sldChg>
      <pc:sldChg chg="new del">
        <pc:chgData name="Coline GENTIL-PERRET" userId="0346d8c8-18cc-454c-91bb-0096b4b6a39b" providerId="ADAL" clId="{619BAA8F-3BC9-4B68-A115-3935F28E208C}" dt="2023-06-19T10:13:31.564" v="46" actId="47"/>
        <pc:sldMkLst>
          <pc:docMk/>
          <pc:sldMk cId="3526650039" sldId="513"/>
        </pc:sldMkLst>
      </pc:sldChg>
      <pc:sldChg chg="add del">
        <pc:chgData name="Coline GENTIL-PERRET" userId="0346d8c8-18cc-454c-91bb-0096b4b6a39b" providerId="ADAL" clId="{619BAA8F-3BC9-4B68-A115-3935F28E208C}" dt="2023-06-19T10:12:13.994" v="37" actId="2696"/>
        <pc:sldMkLst>
          <pc:docMk/>
          <pc:sldMk cId="0" sldId="514"/>
        </pc:sldMkLst>
      </pc:sldChg>
      <pc:sldChg chg="add del">
        <pc:chgData name="Coline GENTIL-PERRET" userId="0346d8c8-18cc-454c-91bb-0096b4b6a39b" providerId="ADAL" clId="{619BAA8F-3BC9-4B68-A115-3935F28E208C}" dt="2023-06-19T10:12:25.314" v="38" actId="2696"/>
        <pc:sldMkLst>
          <pc:docMk/>
          <pc:sldMk cId="0" sldId="515"/>
        </pc:sldMkLst>
      </pc:sldChg>
      <pc:sldMasterChg chg="delSldLayout">
        <pc:chgData name="Coline GENTIL-PERRET" userId="0346d8c8-18cc-454c-91bb-0096b4b6a39b" providerId="ADAL" clId="{619BAA8F-3BC9-4B68-A115-3935F28E208C}" dt="2023-06-19T10:16:32.123" v="52" actId="47"/>
        <pc:sldMasterMkLst>
          <pc:docMk/>
          <pc:sldMasterMk cId="2137764057" sldId="2147483724"/>
        </pc:sldMasterMkLst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2137764057" sldId="2147483724"/>
            <pc:sldLayoutMk cId="2309327487" sldId="2147483737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2137764057" sldId="2147483724"/>
            <pc:sldLayoutMk cId="1290394620" sldId="2147483738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2137764057" sldId="2147483724"/>
            <pc:sldLayoutMk cId="2394442703" sldId="2147483739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2137764057" sldId="2147483724"/>
            <pc:sldLayoutMk cId="2257258015" sldId="2147483740"/>
          </pc:sldLayoutMkLst>
        </pc:sldLayoutChg>
      </pc:sldMasterChg>
      <pc:sldMasterChg chg="del delSldLayout">
        <pc:chgData name="Coline GENTIL-PERRET" userId="0346d8c8-18cc-454c-91bb-0096b4b6a39b" providerId="ADAL" clId="{619BAA8F-3BC9-4B68-A115-3935F28E208C}" dt="2023-06-19T10:16:32.123" v="52" actId="47"/>
        <pc:sldMasterMkLst>
          <pc:docMk/>
          <pc:sldMasterMk cId="1944357977" sldId="2147483741"/>
        </pc:sldMasterMkLst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1944357977" sldId="2147483741"/>
            <pc:sldLayoutMk cId="1793512750" sldId="2147483742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1944357977" sldId="2147483741"/>
            <pc:sldLayoutMk cId="2051715028" sldId="2147483743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1944357977" sldId="2147483741"/>
            <pc:sldLayoutMk cId="3952394325" sldId="2147483744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1944357977" sldId="2147483741"/>
            <pc:sldLayoutMk cId="752210469" sldId="2147483745"/>
          </pc:sldLayoutMkLst>
        </pc:sldLayoutChg>
        <pc:sldLayoutChg chg="del">
          <pc:chgData name="Coline GENTIL-PERRET" userId="0346d8c8-18cc-454c-91bb-0096b4b6a39b" providerId="ADAL" clId="{619BAA8F-3BC9-4B68-A115-3935F28E208C}" dt="2023-06-19T10:16:32.123" v="52" actId="47"/>
          <pc:sldLayoutMkLst>
            <pc:docMk/>
            <pc:sldMasterMk cId="1944357977" sldId="2147483741"/>
            <pc:sldLayoutMk cId="2425708695" sldId="2147483746"/>
          </pc:sldLayoutMkLst>
        </pc:sldLayoutChg>
      </pc:sldMasterChg>
    </pc:docChg>
  </pc:docChgLst>
  <pc:docChgLst>
    <pc:chgData name="Amandine VEROT  - Agirh" userId="S::averot@agir-h.org::53024baf-b7d1-4378-8baa-265d6397447e" providerId="AD" clId="Web-{00FDC73D-486E-B8BA-5721-C367B80E79DF}"/>
    <pc:docChg chg="addSld delSld modSld sldOrd">
      <pc:chgData name="Amandine VEROT  - Agirh" userId="S::averot@agir-h.org::53024baf-b7d1-4378-8baa-265d6397447e" providerId="AD" clId="Web-{00FDC73D-486E-B8BA-5721-C367B80E79DF}" dt="2023-06-20T08:45:08.873" v="189" actId="1076"/>
      <pc:docMkLst>
        <pc:docMk/>
      </pc:docMkLst>
      <pc:sldChg chg="addSp">
        <pc:chgData name="Amandine VEROT  - Agirh" userId="S::averot@agir-h.org::53024baf-b7d1-4378-8baa-265d6397447e" providerId="AD" clId="Web-{00FDC73D-486E-B8BA-5721-C367B80E79DF}" dt="2023-06-20T08:34:52.264" v="107"/>
        <pc:sldMkLst>
          <pc:docMk/>
          <pc:sldMk cId="685914430" sldId="256"/>
        </pc:sldMkLst>
        <pc:spChg chg="add">
          <ac:chgData name="Amandine VEROT  - Agirh" userId="S::averot@agir-h.org::53024baf-b7d1-4378-8baa-265d6397447e" providerId="AD" clId="Web-{00FDC73D-486E-B8BA-5721-C367B80E79DF}" dt="2023-06-20T08:34:52.264" v="107"/>
          <ac:spMkLst>
            <pc:docMk/>
            <pc:sldMk cId="685914430" sldId="256"/>
            <ac:spMk id="5" creationId="{CE6EA0D3-F8F5-6408-8015-FBBA988EF5FB}"/>
          </ac:spMkLst>
        </pc:spChg>
      </pc:sldChg>
      <pc:sldChg chg="del">
        <pc:chgData name="Amandine VEROT  - Agirh" userId="S::averot@agir-h.org::53024baf-b7d1-4378-8baa-265d6397447e" providerId="AD" clId="Web-{00FDC73D-486E-B8BA-5721-C367B80E79DF}" dt="2023-06-20T08:32:28.276" v="73"/>
        <pc:sldMkLst>
          <pc:docMk/>
          <pc:sldMk cId="2038190890" sldId="465"/>
        </pc:sldMkLst>
      </pc:sldChg>
      <pc:sldChg chg="addSp modSp">
        <pc:chgData name="Amandine VEROT  - Agirh" userId="S::averot@agir-h.org::53024baf-b7d1-4378-8baa-265d6397447e" providerId="AD" clId="Web-{00FDC73D-486E-B8BA-5721-C367B80E79DF}" dt="2023-06-20T08:35:15.718" v="109" actId="20577"/>
        <pc:sldMkLst>
          <pc:docMk/>
          <pc:sldMk cId="1398457623" sldId="475"/>
        </pc:sldMkLst>
        <pc:spChg chg="mod">
          <ac:chgData name="Amandine VEROT  - Agirh" userId="S::averot@agir-h.org::53024baf-b7d1-4378-8baa-265d6397447e" providerId="AD" clId="Web-{00FDC73D-486E-B8BA-5721-C367B80E79DF}" dt="2023-06-20T08:35:15.718" v="109" actId="20577"/>
          <ac:spMkLst>
            <pc:docMk/>
            <pc:sldMk cId="1398457623" sldId="475"/>
            <ac:spMk id="3" creationId="{612F96BF-4772-BEF2-2E35-4B02022FB711}"/>
          </ac:spMkLst>
        </pc:spChg>
        <pc:spChg chg="add">
          <ac:chgData name="Amandine VEROT  - Agirh" userId="S::averot@agir-h.org::53024baf-b7d1-4378-8baa-265d6397447e" providerId="AD" clId="Web-{00FDC73D-486E-B8BA-5721-C367B80E79DF}" dt="2023-06-20T08:34:50.733" v="106"/>
          <ac:spMkLst>
            <pc:docMk/>
            <pc:sldMk cId="1398457623" sldId="475"/>
            <ac:spMk id="5" creationId="{614C3E41-6279-D181-E4D7-F725CD3DD12E}"/>
          </ac:spMkLst>
        </pc:spChg>
      </pc:sldChg>
      <pc:sldChg chg="del">
        <pc:chgData name="Amandine VEROT  - Agirh" userId="S::averot@agir-h.org::53024baf-b7d1-4378-8baa-265d6397447e" providerId="AD" clId="Web-{00FDC73D-486E-B8BA-5721-C367B80E79DF}" dt="2023-06-20T08:27:16.206" v="1"/>
        <pc:sldMkLst>
          <pc:docMk/>
          <pc:sldMk cId="3022529415" sldId="476"/>
        </pc:sldMkLst>
      </pc:sldChg>
      <pc:sldChg chg="del">
        <pc:chgData name="Amandine VEROT  - Agirh" userId="S::averot@agir-h.org::53024baf-b7d1-4378-8baa-265d6397447e" providerId="AD" clId="Web-{00FDC73D-486E-B8BA-5721-C367B80E79DF}" dt="2023-06-20T08:32:25.339" v="72"/>
        <pc:sldMkLst>
          <pc:docMk/>
          <pc:sldMk cId="2658806834" sldId="477"/>
        </pc:sldMkLst>
      </pc:sldChg>
      <pc:sldChg chg="addSp modSp">
        <pc:chgData name="Amandine VEROT  - Agirh" userId="S::averot@agir-h.org::53024baf-b7d1-4378-8baa-265d6397447e" providerId="AD" clId="Web-{00FDC73D-486E-B8BA-5721-C367B80E79DF}" dt="2023-06-20T08:35:25.562" v="111" actId="20577"/>
        <pc:sldMkLst>
          <pc:docMk/>
          <pc:sldMk cId="1861565037" sldId="478"/>
        </pc:sldMkLst>
        <pc:spChg chg="mod">
          <ac:chgData name="Amandine VEROT  - Agirh" userId="S::averot@agir-h.org::53024baf-b7d1-4378-8baa-265d6397447e" providerId="AD" clId="Web-{00FDC73D-486E-B8BA-5721-C367B80E79DF}" dt="2023-06-20T08:35:25.562" v="111" actId="20577"/>
          <ac:spMkLst>
            <pc:docMk/>
            <pc:sldMk cId="1861565037" sldId="478"/>
            <ac:spMk id="3" creationId="{612F96BF-4772-BEF2-2E35-4B02022FB711}"/>
          </ac:spMkLst>
        </pc:spChg>
        <pc:spChg chg="add">
          <ac:chgData name="Amandine VEROT  - Agirh" userId="S::averot@agir-h.org::53024baf-b7d1-4378-8baa-265d6397447e" providerId="AD" clId="Web-{00FDC73D-486E-B8BA-5721-C367B80E79DF}" dt="2023-06-20T08:34:49.624" v="105"/>
          <ac:spMkLst>
            <pc:docMk/>
            <pc:sldMk cId="1861565037" sldId="478"/>
            <ac:spMk id="4" creationId="{89843333-0B4D-CEE2-5232-241DB65431CD}"/>
          </ac:spMkLst>
        </pc:spChg>
      </pc:sldChg>
      <pc:sldChg chg="addSp modSp">
        <pc:chgData name="Amandine VEROT  - Agirh" userId="S::averot@agir-h.org::53024baf-b7d1-4378-8baa-265d6397447e" providerId="AD" clId="Web-{00FDC73D-486E-B8BA-5721-C367B80E79DF}" dt="2023-06-20T08:35:38.297" v="113"/>
        <pc:sldMkLst>
          <pc:docMk/>
          <pc:sldMk cId="175087833" sldId="479"/>
        </pc:sldMkLst>
        <pc:spChg chg="mod">
          <ac:chgData name="Amandine VEROT  - Agirh" userId="S::averot@agir-h.org::53024baf-b7d1-4378-8baa-265d6397447e" providerId="AD" clId="Web-{00FDC73D-486E-B8BA-5721-C367B80E79DF}" dt="2023-06-20T08:35:38.297" v="113"/>
          <ac:spMkLst>
            <pc:docMk/>
            <pc:sldMk cId="175087833" sldId="479"/>
            <ac:spMk id="3" creationId="{612F96BF-4772-BEF2-2E35-4B02022FB711}"/>
          </ac:spMkLst>
        </pc:spChg>
        <pc:spChg chg="add">
          <ac:chgData name="Amandine VEROT  - Agirh" userId="S::averot@agir-h.org::53024baf-b7d1-4378-8baa-265d6397447e" providerId="AD" clId="Web-{00FDC73D-486E-B8BA-5721-C367B80E79DF}" dt="2023-06-20T08:34:48.249" v="104"/>
          <ac:spMkLst>
            <pc:docMk/>
            <pc:sldMk cId="175087833" sldId="479"/>
            <ac:spMk id="6" creationId="{36D78E4C-D730-0755-4CA6-9ECD632BB216}"/>
          </ac:spMkLst>
        </pc:spChg>
      </pc:sldChg>
      <pc:sldChg chg="addSp">
        <pc:chgData name="Amandine VEROT  - Agirh" userId="S::averot@agir-h.org::53024baf-b7d1-4378-8baa-265d6397447e" providerId="AD" clId="Web-{00FDC73D-486E-B8BA-5721-C367B80E79DF}" dt="2023-06-20T08:34:40.952" v="101"/>
        <pc:sldMkLst>
          <pc:docMk/>
          <pc:sldMk cId="54902760" sldId="480"/>
        </pc:sldMkLst>
        <pc:spChg chg="add">
          <ac:chgData name="Amandine VEROT  - Agirh" userId="S::averot@agir-h.org::53024baf-b7d1-4378-8baa-265d6397447e" providerId="AD" clId="Web-{00FDC73D-486E-B8BA-5721-C367B80E79DF}" dt="2023-06-20T08:34:40.952" v="101"/>
          <ac:spMkLst>
            <pc:docMk/>
            <pc:sldMk cId="54902760" sldId="480"/>
            <ac:spMk id="4" creationId="{B7282FA5-96DA-ECD8-FAFF-8A83CD4D17C7}"/>
          </ac:spMkLst>
        </pc:spChg>
      </pc:sldChg>
      <pc:sldChg chg="delSp del">
        <pc:chgData name="Amandine VEROT  - Agirh" userId="S::averot@agir-h.org::53024baf-b7d1-4378-8baa-265d6397447e" providerId="AD" clId="Web-{00FDC73D-486E-B8BA-5721-C367B80E79DF}" dt="2023-06-20T08:33:27.793" v="94"/>
        <pc:sldMkLst>
          <pc:docMk/>
          <pc:sldMk cId="3772457493" sldId="481"/>
        </pc:sldMkLst>
        <pc:spChg chg="del">
          <ac:chgData name="Amandine VEROT  - Agirh" userId="S::averot@agir-h.org::53024baf-b7d1-4378-8baa-265d6397447e" providerId="AD" clId="Web-{00FDC73D-486E-B8BA-5721-C367B80E79DF}" dt="2023-06-20T08:33:18.418" v="89"/>
          <ac:spMkLst>
            <pc:docMk/>
            <pc:sldMk cId="3772457493" sldId="481"/>
            <ac:spMk id="3" creationId="{612F96BF-4772-BEF2-2E35-4B02022FB711}"/>
          </ac:spMkLst>
        </pc:spChg>
      </pc:sldChg>
      <pc:sldChg chg="addSp modSp">
        <pc:chgData name="Amandine VEROT  - Agirh" userId="S::averot@agir-h.org::53024baf-b7d1-4378-8baa-265d6397447e" providerId="AD" clId="Web-{00FDC73D-486E-B8BA-5721-C367B80E79DF}" dt="2023-06-20T08:38:05.316" v="123" actId="20577"/>
        <pc:sldMkLst>
          <pc:docMk/>
          <pc:sldMk cId="3289787612" sldId="482"/>
        </pc:sldMkLst>
        <pc:spChg chg="mod">
          <ac:chgData name="Amandine VEROT  - Agirh" userId="S::averot@agir-h.org::53024baf-b7d1-4378-8baa-265d6397447e" providerId="AD" clId="Web-{00FDC73D-486E-B8BA-5721-C367B80E79DF}" dt="2023-06-20T08:38:05.316" v="123" actId="20577"/>
          <ac:spMkLst>
            <pc:docMk/>
            <pc:sldMk cId="3289787612" sldId="482"/>
            <ac:spMk id="5" creationId="{47B0F20D-067E-0CA6-BBA5-B3F62C38EF4C}"/>
          </ac:spMkLst>
        </pc:spChg>
        <pc:spChg chg="add">
          <ac:chgData name="Amandine VEROT  - Agirh" userId="S::averot@agir-h.org::53024baf-b7d1-4378-8baa-265d6397447e" providerId="AD" clId="Web-{00FDC73D-486E-B8BA-5721-C367B80E79DF}" dt="2023-06-20T08:34:38.842" v="100"/>
          <ac:spMkLst>
            <pc:docMk/>
            <pc:sldMk cId="3289787612" sldId="482"/>
            <ac:spMk id="7" creationId="{05859190-E706-BEA7-C2F4-C52ACA0DB708}"/>
          </ac:spMkLst>
        </pc:spChg>
      </pc:sldChg>
      <pc:sldChg chg="del">
        <pc:chgData name="Amandine VEROT  - Agirh" userId="S::averot@agir-h.org::53024baf-b7d1-4378-8baa-265d6397447e" providerId="AD" clId="Web-{00FDC73D-486E-B8BA-5721-C367B80E79DF}" dt="2023-06-20T08:27:17.706" v="2"/>
        <pc:sldMkLst>
          <pc:docMk/>
          <pc:sldMk cId="2803381126" sldId="483"/>
        </pc:sldMkLst>
      </pc:sldChg>
      <pc:sldChg chg="del">
        <pc:chgData name="Amandine VEROT  - Agirh" userId="S::averot@agir-h.org::53024baf-b7d1-4378-8baa-265d6397447e" providerId="AD" clId="Web-{00FDC73D-486E-B8BA-5721-C367B80E79DF}" dt="2023-06-20T08:32:31.230" v="74"/>
        <pc:sldMkLst>
          <pc:docMk/>
          <pc:sldMk cId="2629018375" sldId="485"/>
        </pc:sldMkLst>
      </pc:sldChg>
      <pc:sldChg chg="modSp del ord">
        <pc:chgData name="Amandine VEROT  - Agirh" userId="S::averot@agir-h.org::53024baf-b7d1-4378-8baa-265d6397447e" providerId="AD" clId="Web-{00FDC73D-486E-B8BA-5721-C367B80E79DF}" dt="2023-06-20T08:32:21.464" v="71"/>
        <pc:sldMkLst>
          <pc:docMk/>
          <pc:sldMk cId="3162480889" sldId="486"/>
        </pc:sldMkLst>
        <pc:spChg chg="mod">
          <ac:chgData name="Amandine VEROT  - Agirh" userId="S::averot@agir-h.org::53024baf-b7d1-4378-8baa-265d6397447e" providerId="AD" clId="Web-{00FDC73D-486E-B8BA-5721-C367B80E79DF}" dt="2023-06-20T08:28:53.427" v="14" actId="1076"/>
          <ac:spMkLst>
            <pc:docMk/>
            <pc:sldMk cId="3162480889" sldId="486"/>
            <ac:spMk id="8" creationId="{13B0B7F8-2631-06E2-B7AD-044164643738}"/>
          </ac:spMkLst>
        </pc:spChg>
      </pc:sldChg>
      <pc:sldChg chg="del">
        <pc:chgData name="Amandine VEROT  - Agirh" userId="S::averot@agir-h.org::53024baf-b7d1-4378-8baa-265d6397447e" providerId="AD" clId="Web-{00FDC73D-486E-B8BA-5721-C367B80E79DF}" dt="2023-06-20T08:28:31.083" v="10"/>
        <pc:sldMkLst>
          <pc:docMk/>
          <pc:sldMk cId="2772245174" sldId="487"/>
        </pc:sldMkLst>
      </pc:sldChg>
      <pc:sldChg chg="del">
        <pc:chgData name="Amandine VEROT  - Agirh" userId="S::averot@agir-h.org::53024baf-b7d1-4378-8baa-265d6397447e" providerId="AD" clId="Web-{00FDC73D-486E-B8BA-5721-C367B80E79DF}" dt="2023-06-20T08:28:28.552" v="9"/>
        <pc:sldMkLst>
          <pc:docMk/>
          <pc:sldMk cId="3746071433" sldId="488"/>
        </pc:sldMkLst>
      </pc:sldChg>
      <pc:sldChg chg="addSp modSp add del ord">
        <pc:chgData name="Amandine VEROT  - Agirh" userId="S::averot@agir-h.org::53024baf-b7d1-4378-8baa-265d6397447e" providerId="AD" clId="Web-{00FDC73D-486E-B8BA-5721-C367B80E79DF}" dt="2023-06-20T08:37:19.393" v="118" actId="1076"/>
        <pc:sldMkLst>
          <pc:docMk/>
          <pc:sldMk cId="3700721828" sldId="490"/>
        </pc:sldMkLst>
        <pc:spChg chg="add">
          <ac:chgData name="Amandine VEROT  - Agirh" userId="S::averot@agir-h.org::53024baf-b7d1-4378-8baa-265d6397447e" providerId="AD" clId="Web-{00FDC73D-486E-B8BA-5721-C367B80E79DF}" dt="2023-06-20T08:34:46.999" v="103"/>
          <ac:spMkLst>
            <pc:docMk/>
            <pc:sldMk cId="3700721828" sldId="490"/>
            <ac:spMk id="5" creationId="{2263FFD1-23CE-7D58-7E52-1D107B1CD200}"/>
          </ac:spMkLst>
        </pc:spChg>
        <pc:spChg chg="mod">
          <ac:chgData name="Amandine VEROT  - Agirh" userId="S::averot@agir-h.org::53024baf-b7d1-4378-8baa-265d6397447e" providerId="AD" clId="Web-{00FDC73D-486E-B8BA-5721-C367B80E79DF}" dt="2023-06-20T08:37:19.393" v="118" actId="1076"/>
          <ac:spMkLst>
            <pc:docMk/>
            <pc:sldMk cId="3700721828" sldId="490"/>
            <ac:spMk id="6" creationId="{10C29FB3-E994-16E9-3117-9A50421093E0}"/>
          </ac:spMkLst>
        </pc:spChg>
      </pc:sldChg>
      <pc:sldChg chg="addSp delSp modSp add ord replId">
        <pc:chgData name="Amandine VEROT  - Agirh" userId="S::averot@agir-h.org::53024baf-b7d1-4378-8baa-265d6397447e" providerId="AD" clId="Web-{00FDC73D-486E-B8BA-5721-C367B80E79DF}" dt="2023-06-20T08:39:37.006" v="153" actId="1076"/>
        <pc:sldMkLst>
          <pc:docMk/>
          <pc:sldMk cId="122616023" sldId="491"/>
        </pc:sldMkLst>
        <pc:spChg chg="del">
          <ac:chgData name="Amandine VEROT  - Agirh" userId="S::averot@agir-h.org::53024baf-b7d1-4378-8baa-265d6397447e" providerId="AD" clId="Web-{00FDC73D-486E-B8BA-5721-C367B80E79DF}" dt="2023-06-20T08:29:00.881" v="15"/>
          <ac:spMkLst>
            <pc:docMk/>
            <pc:sldMk cId="122616023" sldId="491"/>
            <ac:spMk id="4" creationId="{80975E8D-764F-7C57-2709-519AECDA7D2D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29:11.740" v="17" actId="1076"/>
          <ac:spMkLst>
            <pc:docMk/>
            <pc:sldMk cId="122616023" sldId="491"/>
            <ac:spMk id="5" creationId="{7DA2EB45-12BC-B218-ACFD-6BD5626EBBEE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29:13.740" v="18"/>
          <ac:spMkLst>
            <pc:docMk/>
            <pc:sldMk cId="122616023" sldId="491"/>
            <ac:spMk id="6" creationId="{10C29FB3-E994-16E9-3117-9A50421093E0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9:11.536" v="144" actId="1076"/>
          <ac:spMkLst>
            <pc:docMk/>
            <pc:sldMk cId="122616023" sldId="491"/>
            <ac:spMk id="8" creationId="{BDE74D4B-8C39-0B26-F62F-E5C3BDC0756D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9:00.849" v="141" actId="1076"/>
          <ac:spMkLst>
            <pc:docMk/>
            <pc:sldMk cId="122616023" sldId="491"/>
            <ac:spMk id="10" creationId="{AE07D0A3-0CDE-A376-11EF-1C1C20FA09D0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9:23.349" v="148" actId="20577"/>
          <ac:spMkLst>
            <pc:docMk/>
            <pc:sldMk cId="122616023" sldId="491"/>
            <ac:spMk id="13" creationId="{8948AC7E-23B2-5B31-25F7-A4FE36297B12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9:37.006" v="153" actId="1076"/>
          <ac:spMkLst>
            <pc:docMk/>
            <pc:sldMk cId="122616023" sldId="491"/>
            <ac:spMk id="15" creationId="{C869487F-9D88-5298-F211-E8920B257E5F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1:41.291" v="65" actId="14100"/>
          <ac:spMkLst>
            <pc:docMk/>
            <pc:sldMk cId="122616023" sldId="491"/>
            <ac:spMk id="16" creationId="{97DBB8C2-D03F-C071-9154-24D9E4799879}"/>
          </ac:spMkLst>
        </pc:spChg>
        <pc:spChg chg="add del mod">
          <ac:chgData name="Amandine VEROT  - Agirh" userId="S::averot@agir-h.org::53024baf-b7d1-4378-8baa-265d6397447e" providerId="AD" clId="Web-{00FDC73D-486E-B8BA-5721-C367B80E79DF}" dt="2023-06-20T08:32:16.604" v="69"/>
          <ac:spMkLst>
            <pc:docMk/>
            <pc:sldMk cId="122616023" sldId="491"/>
            <ac:spMk id="17" creationId="{33D119F0-D261-887E-7879-AE20DD751C94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1:15.759" v="55" actId="1076"/>
          <ac:spMkLst>
            <pc:docMk/>
            <pc:sldMk cId="122616023" sldId="491"/>
            <ac:spMk id="18" creationId="{19546874-4DC8-B8EF-4AEA-1B1E19BA47F3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1:04.931" v="51" actId="1076"/>
          <ac:spMkLst>
            <pc:docMk/>
            <pc:sldMk cId="122616023" sldId="491"/>
            <ac:spMk id="21" creationId="{59A0266F-C626-833C-4C96-DD81B68B4B25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1:33.103" v="63" actId="1076"/>
          <ac:spMkLst>
            <pc:docMk/>
            <pc:sldMk cId="122616023" sldId="491"/>
            <ac:spMk id="22" creationId="{11876729-4074-19C6-A199-C3E950F4C693}"/>
          </ac:spMkLst>
        </pc:spChg>
        <pc:spChg chg="add">
          <ac:chgData name="Amandine VEROT  - Agirh" userId="S::averot@agir-h.org::53024baf-b7d1-4378-8baa-265d6397447e" providerId="AD" clId="Web-{00FDC73D-486E-B8BA-5721-C367B80E79DF}" dt="2023-06-20T08:34:42.577" v="102"/>
          <ac:spMkLst>
            <pc:docMk/>
            <pc:sldMk cId="122616023" sldId="491"/>
            <ac:spMk id="26" creationId="{BBDAC723-3F02-97D3-2A23-12044D8D02B0}"/>
          </ac:spMkLst>
        </pc:spChg>
        <pc:picChg chg="add mod">
          <ac:chgData name="Amandine VEROT  - Agirh" userId="S::averot@agir-h.org::53024baf-b7d1-4378-8baa-265d6397447e" providerId="AD" clId="Web-{00FDC73D-486E-B8BA-5721-C367B80E79DF}" dt="2023-06-20T08:32:18.542" v="70" actId="1076"/>
          <ac:picMkLst>
            <pc:docMk/>
            <pc:sldMk cId="122616023" sldId="491"/>
            <ac:picMk id="24" creationId="{B77E6A48-46CE-C071-C696-0F7624924A1D}"/>
          </ac:picMkLst>
        </pc:picChg>
      </pc:sldChg>
      <pc:sldChg chg="addSp delSp modSp add replId">
        <pc:chgData name="Amandine VEROT  - Agirh" userId="S::averot@agir-h.org::53024baf-b7d1-4378-8baa-265d6397447e" providerId="AD" clId="Web-{00FDC73D-486E-B8BA-5721-C367B80E79DF}" dt="2023-06-20T08:37:47.409" v="120" actId="20577"/>
        <pc:sldMkLst>
          <pc:docMk/>
          <pc:sldMk cId="332677357" sldId="492"/>
        </pc:sldMkLst>
        <pc:spChg chg="add mod">
          <ac:chgData name="Amandine VEROT  - Agirh" userId="S::averot@agir-h.org::53024baf-b7d1-4378-8baa-265d6397447e" providerId="AD" clId="Web-{00FDC73D-486E-B8BA-5721-C367B80E79DF}" dt="2023-06-20T08:37:47.409" v="120" actId="20577"/>
          <ac:spMkLst>
            <pc:docMk/>
            <pc:sldMk cId="332677357" sldId="492"/>
            <ac:spMk id="2" creationId="{B72325F2-8E21-F4FB-8193-D04B3EEC8C3A}"/>
          </ac:spMkLst>
        </pc:spChg>
        <pc:spChg chg="del mod">
          <ac:chgData name="Amandine VEROT  - Agirh" userId="S::averot@agir-h.org::53024baf-b7d1-4378-8baa-265d6397447e" providerId="AD" clId="Web-{00FDC73D-486E-B8BA-5721-C367B80E79DF}" dt="2023-06-20T08:33:20.621" v="90"/>
          <ac:spMkLst>
            <pc:docMk/>
            <pc:sldMk cId="332677357" sldId="492"/>
            <ac:spMk id="3" creationId="{612F96BF-4772-BEF2-2E35-4B02022FB711}"/>
          </ac:spMkLst>
        </pc:spChg>
        <pc:spChg chg="add mod">
          <ac:chgData name="Amandine VEROT  - Agirh" userId="S::averot@agir-h.org::53024baf-b7d1-4378-8baa-265d6397447e" providerId="AD" clId="Web-{00FDC73D-486E-B8BA-5721-C367B80E79DF}" dt="2023-06-20T08:34:35.701" v="99" actId="1076"/>
          <ac:spMkLst>
            <pc:docMk/>
            <pc:sldMk cId="332677357" sldId="492"/>
            <ac:spMk id="11" creationId="{3CC5DD6A-4442-784E-F21D-0454AE329281}"/>
          </ac:spMkLst>
        </pc:spChg>
        <pc:picChg chg="add mod">
          <ac:chgData name="Amandine VEROT  - Agirh" userId="S::averot@agir-h.org::53024baf-b7d1-4378-8baa-265d6397447e" providerId="AD" clId="Web-{00FDC73D-486E-B8BA-5721-C367B80E79DF}" dt="2023-06-20T08:34:22.451" v="96" actId="1076"/>
          <ac:picMkLst>
            <pc:docMk/>
            <pc:sldMk cId="332677357" sldId="492"/>
            <ac:picMk id="5" creationId="{AAA1EEE9-8264-54D8-8426-D35298A098BF}"/>
          </ac:picMkLst>
        </pc:picChg>
        <pc:picChg chg="del">
          <ac:chgData name="Amandine VEROT  - Agirh" userId="S::averot@agir-h.org::53024baf-b7d1-4378-8baa-265d6397447e" providerId="AD" clId="Web-{00FDC73D-486E-B8BA-5721-C367B80E79DF}" dt="2023-06-20T08:33:21.121" v="91"/>
          <ac:picMkLst>
            <pc:docMk/>
            <pc:sldMk cId="332677357" sldId="492"/>
            <ac:picMk id="6" creationId="{E44DBE39-140E-1728-DF16-D50D6A27D8DD}"/>
          </ac:picMkLst>
        </pc:picChg>
      </pc:sldChg>
      <pc:sldChg chg="delSp modSp add replId">
        <pc:chgData name="Amandine VEROT  - Agirh" userId="S::averot@agir-h.org::53024baf-b7d1-4378-8baa-265d6397447e" providerId="AD" clId="Web-{00FDC73D-486E-B8BA-5721-C367B80E79DF}" dt="2023-06-20T08:43:54.637" v="172" actId="1076"/>
        <pc:sldMkLst>
          <pc:docMk/>
          <pc:sldMk cId="2633925777" sldId="493"/>
        </pc:sldMkLst>
        <pc:spChg chg="mod">
          <ac:chgData name="Amandine VEROT  - Agirh" userId="S::averot@agir-h.org::53024baf-b7d1-4378-8baa-265d6397447e" providerId="AD" clId="Web-{00FDC73D-486E-B8BA-5721-C367B80E79DF}" dt="2023-06-20T08:43:39.699" v="168" actId="1076"/>
          <ac:spMkLst>
            <pc:docMk/>
            <pc:sldMk cId="2633925777" sldId="493"/>
            <ac:spMk id="8" creationId="{BDE74D4B-8C39-0B26-F62F-E5C3BDC0756D}"/>
          </ac:spMkLst>
        </pc:spChg>
        <pc:spChg chg="mod">
          <ac:chgData name="Amandine VEROT  - Agirh" userId="S::averot@agir-h.org::53024baf-b7d1-4378-8baa-265d6397447e" providerId="AD" clId="Web-{00FDC73D-486E-B8BA-5721-C367B80E79DF}" dt="2023-06-20T08:43:49.949" v="170" actId="1076"/>
          <ac:spMkLst>
            <pc:docMk/>
            <pc:sldMk cId="2633925777" sldId="493"/>
            <ac:spMk id="10" creationId="{AE07D0A3-0CDE-A376-11EF-1C1C20FA09D0}"/>
          </ac:spMkLst>
        </pc:spChg>
        <pc:spChg chg="mod">
          <ac:chgData name="Amandine VEROT  - Agirh" userId="S::averot@agir-h.org::53024baf-b7d1-4378-8baa-265d6397447e" providerId="AD" clId="Web-{00FDC73D-486E-B8BA-5721-C367B80E79DF}" dt="2023-06-20T08:43:52.559" v="171" actId="1076"/>
          <ac:spMkLst>
            <pc:docMk/>
            <pc:sldMk cId="2633925777" sldId="493"/>
            <ac:spMk id="13" creationId="{8948AC7E-23B2-5B31-25F7-A4FE36297B12}"/>
          </ac:spMkLst>
        </pc:spChg>
        <pc:spChg chg="mod">
          <ac:chgData name="Amandine VEROT  - Agirh" userId="S::averot@agir-h.org::53024baf-b7d1-4378-8baa-265d6397447e" providerId="AD" clId="Web-{00FDC73D-486E-B8BA-5721-C367B80E79DF}" dt="2023-06-20T08:43:54.637" v="172" actId="1076"/>
          <ac:spMkLst>
            <pc:docMk/>
            <pc:sldMk cId="2633925777" sldId="493"/>
            <ac:spMk id="15" creationId="{C869487F-9D88-5298-F211-E8920B257E5F}"/>
          </ac:spMkLst>
        </pc:spChg>
        <pc:spChg chg="mod">
          <ac:chgData name="Amandine VEROT  - Agirh" userId="S::averot@agir-h.org::53024baf-b7d1-4378-8baa-265d6397447e" providerId="AD" clId="Web-{00FDC73D-486E-B8BA-5721-C367B80E79DF}" dt="2023-06-20T08:43:36.324" v="167" actId="14100"/>
          <ac:spMkLst>
            <pc:docMk/>
            <pc:sldMk cId="2633925777" sldId="493"/>
            <ac:spMk id="16" creationId="{97DBB8C2-D03F-C071-9154-24D9E4799879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2:49.932" v="155"/>
          <ac:spMkLst>
            <pc:docMk/>
            <pc:sldMk cId="2633925777" sldId="493"/>
            <ac:spMk id="17" creationId="{33D119F0-D261-887E-7879-AE20DD751C94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2:51.495" v="156"/>
          <ac:spMkLst>
            <pc:docMk/>
            <pc:sldMk cId="2633925777" sldId="493"/>
            <ac:spMk id="18" creationId="{19546874-4DC8-B8EF-4AEA-1B1E19BA47F3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2:52.979" v="157"/>
          <ac:spMkLst>
            <pc:docMk/>
            <pc:sldMk cId="2633925777" sldId="493"/>
            <ac:spMk id="21" creationId="{59A0266F-C626-833C-4C96-DD81B68B4B25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2:54.339" v="158"/>
          <ac:spMkLst>
            <pc:docMk/>
            <pc:sldMk cId="2633925777" sldId="493"/>
            <ac:spMk id="22" creationId="{11876729-4074-19C6-A199-C3E950F4C693}"/>
          </ac:spMkLst>
        </pc:spChg>
        <pc:spChg chg="ord">
          <ac:chgData name="Amandine VEROT  - Agirh" userId="S::averot@agir-h.org::53024baf-b7d1-4378-8baa-265d6397447e" providerId="AD" clId="Web-{00FDC73D-486E-B8BA-5721-C367B80E79DF}" dt="2023-06-20T08:43:23.074" v="165"/>
          <ac:spMkLst>
            <pc:docMk/>
            <pc:sldMk cId="2633925777" sldId="493"/>
            <ac:spMk id="26" creationId="{BBDAC723-3F02-97D3-2A23-12044D8D02B0}"/>
          </ac:spMkLst>
        </pc:spChg>
        <pc:picChg chg="mod">
          <ac:chgData name="Amandine VEROT  - Agirh" userId="S::averot@agir-h.org::53024baf-b7d1-4378-8baa-265d6397447e" providerId="AD" clId="Web-{00FDC73D-486E-B8BA-5721-C367B80E79DF}" dt="2023-06-20T08:43:45.559" v="169" actId="1076"/>
          <ac:picMkLst>
            <pc:docMk/>
            <pc:sldMk cId="2633925777" sldId="493"/>
            <ac:picMk id="24" creationId="{B77E6A48-46CE-C071-C696-0F7624924A1D}"/>
          </ac:picMkLst>
        </pc:picChg>
      </pc:sldChg>
      <pc:sldChg chg="addSp delSp modSp add replId">
        <pc:chgData name="Amandine VEROT  - Agirh" userId="S::averot@agir-h.org::53024baf-b7d1-4378-8baa-265d6397447e" providerId="AD" clId="Web-{00FDC73D-486E-B8BA-5721-C367B80E79DF}" dt="2023-06-20T08:45:08.873" v="189" actId="1076"/>
        <pc:sldMkLst>
          <pc:docMk/>
          <pc:sldMk cId="1930925839" sldId="494"/>
        </pc:sldMkLst>
        <pc:spChg chg="mod">
          <ac:chgData name="Amandine VEROT  - Agirh" userId="S::averot@agir-h.org::53024baf-b7d1-4378-8baa-265d6397447e" providerId="AD" clId="Web-{00FDC73D-486E-B8BA-5721-C367B80E79DF}" dt="2023-06-20T08:45:08.873" v="189" actId="1076"/>
          <ac:spMkLst>
            <pc:docMk/>
            <pc:sldMk cId="1930925839" sldId="494"/>
            <ac:spMk id="15" creationId="{C869487F-9D88-5298-F211-E8920B257E5F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4:33.466" v="174"/>
          <ac:spMkLst>
            <pc:docMk/>
            <pc:sldMk cId="1930925839" sldId="494"/>
            <ac:spMk id="17" creationId="{33D119F0-D261-887E-7879-AE20DD751C94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4:34.232" v="175"/>
          <ac:spMkLst>
            <pc:docMk/>
            <pc:sldMk cId="1930925839" sldId="494"/>
            <ac:spMk id="18" creationId="{19546874-4DC8-B8EF-4AEA-1B1E19BA47F3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4:34.919" v="176"/>
          <ac:spMkLst>
            <pc:docMk/>
            <pc:sldMk cId="1930925839" sldId="494"/>
            <ac:spMk id="21" creationId="{59A0266F-C626-833C-4C96-DD81B68B4B25}"/>
          </ac:spMkLst>
        </pc:spChg>
        <pc:spChg chg="del">
          <ac:chgData name="Amandine VEROT  - Agirh" userId="S::averot@agir-h.org::53024baf-b7d1-4378-8baa-265d6397447e" providerId="AD" clId="Web-{00FDC73D-486E-B8BA-5721-C367B80E79DF}" dt="2023-06-20T08:44:35.935" v="177"/>
          <ac:spMkLst>
            <pc:docMk/>
            <pc:sldMk cId="1930925839" sldId="494"/>
            <ac:spMk id="22" creationId="{11876729-4074-19C6-A199-C3E950F4C693}"/>
          </ac:spMkLst>
        </pc:spChg>
        <pc:picChg chg="add mod">
          <ac:chgData name="Amandine VEROT  - Agirh" userId="S::averot@agir-h.org::53024baf-b7d1-4378-8baa-265d6397447e" providerId="AD" clId="Web-{00FDC73D-486E-B8BA-5721-C367B80E79DF}" dt="2023-06-20T08:44:52.576" v="182" actId="1076"/>
          <ac:picMkLst>
            <pc:docMk/>
            <pc:sldMk cId="1930925839" sldId="494"/>
            <ac:picMk id="3" creationId="{CACA761F-4798-2A0D-AB59-C5531F4EBB9D}"/>
          </ac:picMkLst>
        </pc:picChg>
        <pc:picChg chg="add mod">
          <ac:chgData name="Amandine VEROT  - Agirh" userId="S::averot@agir-h.org::53024baf-b7d1-4378-8baa-265d6397447e" providerId="AD" clId="Web-{00FDC73D-486E-B8BA-5721-C367B80E79DF}" dt="2023-06-20T08:44:57.185" v="184" actId="1076"/>
          <ac:picMkLst>
            <pc:docMk/>
            <pc:sldMk cId="1930925839" sldId="494"/>
            <ac:picMk id="4" creationId="{20B5A050-83A2-2155-D3D5-F786E4C82A30}"/>
          </ac:picMkLst>
        </pc:picChg>
        <pc:picChg chg="add mod">
          <ac:chgData name="Amandine VEROT  - Agirh" userId="S::averot@agir-h.org::53024baf-b7d1-4378-8baa-265d6397447e" providerId="AD" clId="Web-{00FDC73D-486E-B8BA-5721-C367B80E79DF}" dt="2023-06-20T08:45:00.670" v="186" actId="1076"/>
          <ac:picMkLst>
            <pc:docMk/>
            <pc:sldMk cId="1930925839" sldId="494"/>
            <ac:picMk id="6" creationId="{007FE773-1D30-FC04-7A52-CF9D900B36F4}"/>
          </ac:picMkLst>
        </pc:picChg>
        <pc:picChg chg="add mod">
          <ac:chgData name="Amandine VEROT  - Agirh" userId="S::averot@agir-h.org::53024baf-b7d1-4378-8baa-265d6397447e" providerId="AD" clId="Web-{00FDC73D-486E-B8BA-5721-C367B80E79DF}" dt="2023-06-20T08:45:06.279" v="188" actId="1076"/>
          <ac:picMkLst>
            <pc:docMk/>
            <pc:sldMk cId="1930925839" sldId="494"/>
            <ac:picMk id="7" creationId="{26ADD370-6CCF-7165-8CF2-B775238654F1}"/>
          </ac:picMkLst>
        </pc:picChg>
      </pc:sldChg>
    </pc:docChg>
  </pc:docChgLst>
  <pc:docChgLst>
    <pc:chgData name="Amandine VEROT  - Agirh" userId="S::averot@agir-h.org::53024baf-b7d1-4378-8baa-265d6397447e" providerId="AD" clId="Web-{4BDB3B81-FD43-A51C-7409-19C65221DCDC}"/>
    <pc:docChg chg="modSld">
      <pc:chgData name="Amandine VEROT  - Agirh" userId="S::averot@agir-h.org::53024baf-b7d1-4378-8baa-265d6397447e" providerId="AD" clId="Web-{4BDB3B81-FD43-A51C-7409-19C65221DCDC}" dt="2023-06-20T14:33:30.956" v="0" actId="1076"/>
      <pc:docMkLst>
        <pc:docMk/>
      </pc:docMkLst>
      <pc:sldChg chg="modSp">
        <pc:chgData name="Amandine VEROT  - Agirh" userId="S::averot@agir-h.org::53024baf-b7d1-4378-8baa-265d6397447e" providerId="AD" clId="Web-{4BDB3B81-FD43-A51C-7409-19C65221DCDC}" dt="2023-06-20T14:33:30.956" v="0" actId="1076"/>
        <pc:sldMkLst>
          <pc:docMk/>
          <pc:sldMk cId="4173847098" sldId="496"/>
        </pc:sldMkLst>
        <pc:picChg chg="mod">
          <ac:chgData name="Amandine VEROT  - Agirh" userId="S::averot@agir-h.org::53024baf-b7d1-4378-8baa-265d6397447e" providerId="AD" clId="Web-{4BDB3B81-FD43-A51C-7409-19C65221DCDC}" dt="2023-06-20T14:33:30.956" v="0" actId="1076"/>
          <ac:picMkLst>
            <pc:docMk/>
            <pc:sldMk cId="4173847098" sldId="496"/>
            <ac:picMk id="2050" creationId="{D8C0CD20-15CC-9C58-56A6-102A071D04D9}"/>
          </ac:picMkLst>
        </pc:picChg>
      </pc:sldChg>
    </pc:docChg>
  </pc:docChgLst>
  <pc:docChgLst>
    <pc:chgData name="Amandine BONNEFOY  - Agirh" userId="S::abonnefoy@agir-h.org::53024baf-b7d1-4378-8baa-265d6397447e" providerId="AD" clId="Web-{D23D2760-2298-BEB3-DA9D-B337971F2E92}"/>
    <pc:docChg chg="addSld delSld modSld sldOrd">
      <pc:chgData name="Amandine BONNEFOY  - Agirh" userId="S::abonnefoy@agir-h.org::53024baf-b7d1-4378-8baa-265d6397447e" providerId="AD" clId="Web-{D23D2760-2298-BEB3-DA9D-B337971F2E92}" dt="2023-06-16T14:55:23.354" v="796"/>
      <pc:docMkLst>
        <pc:docMk/>
      </pc:docMkLst>
      <pc:sldChg chg="addSp delSp modSp mod setBg">
        <pc:chgData name="Amandine BONNEFOY  - Agirh" userId="S::abonnefoy@agir-h.org::53024baf-b7d1-4378-8baa-265d6397447e" providerId="AD" clId="Web-{D23D2760-2298-BEB3-DA9D-B337971F2E92}" dt="2023-06-16T14:39:08.935" v="667"/>
        <pc:sldMkLst>
          <pc:docMk/>
          <pc:sldMk cId="685914430" sldId="256"/>
        </pc:sldMkLst>
        <pc:spChg chg="add del">
          <ac:chgData name="Amandine BONNEFOY  - Agirh" userId="S::abonnefoy@agir-h.org::53024baf-b7d1-4378-8baa-265d6397447e" providerId="AD" clId="Web-{D23D2760-2298-BEB3-DA9D-B337971F2E92}" dt="2023-06-16T14:33:32.962" v="596"/>
          <ac:spMkLst>
            <pc:docMk/>
            <pc:sldMk cId="685914430" sldId="256"/>
            <ac:spMk id="2" creationId="{A87567E2-193A-04A0-D0A8-49B628A32B7B}"/>
          </ac:spMkLst>
        </pc:spChg>
        <pc:spChg chg="add del mod">
          <ac:chgData name="Amandine BONNEFOY  - Agirh" userId="S::abonnefoy@agir-h.org::53024baf-b7d1-4378-8baa-265d6397447e" providerId="AD" clId="Web-{D23D2760-2298-BEB3-DA9D-B337971F2E92}" dt="2023-06-16T14:34:24.087" v="604"/>
          <ac:spMkLst>
            <pc:docMk/>
            <pc:sldMk cId="685914430" sldId="256"/>
            <ac:spMk id="4" creationId="{C2FA1E8E-B096-49A1-929D-6AC8EFD81481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18" creationId="{F3060C83-F051-4F0E-ABAD-AA0DFC48B218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20" creationId="{83C98ABE-055B-441F-B07E-44F97F083C39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22" creationId="{29FDB030-9B49-4CED-8CCD-4D99382388AC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24" creationId="{3783CA14-24A1-485C-8B30-D6A5D87987AD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26" creationId="{9A97C86A-04D6-40F7-AE84-31AB43E6A846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28" creationId="{FF9F2414-84E8-453E-B1F3-389FDE8192D9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2.810" v="665"/>
          <ac:spMkLst>
            <pc:docMk/>
            <pc:sldMk cId="685914430" sldId="256"/>
            <ac:spMk id="30" creationId="{3ECA69A1-7536-43AC-85EF-C7106179F5ED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8.935" v="667"/>
          <ac:spMkLst>
            <pc:docMk/>
            <pc:sldMk cId="685914430" sldId="256"/>
            <ac:spMk id="32" creationId="{32BC26D8-82FB-445E-AA49-62A77D7C1EE0}"/>
          </ac:spMkLst>
        </pc:spChg>
        <pc:spChg chg="add del">
          <ac:chgData name="Amandine BONNEFOY  - Agirh" userId="S::abonnefoy@agir-h.org::53024baf-b7d1-4378-8baa-265d6397447e" providerId="AD" clId="Web-{D23D2760-2298-BEB3-DA9D-B337971F2E92}" dt="2023-06-16T14:39:08.935" v="667"/>
          <ac:spMkLst>
            <pc:docMk/>
            <pc:sldMk cId="685914430" sldId="256"/>
            <ac:spMk id="33" creationId="{CB44330D-EA18-4254-AA95-EB49948539B8}"/>
          </ac:spMkLst>
        </pc:spChg>
        <pc:picChg chg="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3" creationId="{1B1CB3B1-24A4-E25B-7D83-761C4B0697AC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6" creationId="{02380BA2-FF7D-180A-D68B-FA4DB39334F5}"/>
          </ac:picMkLst>
        </pc:picChg>
        <pc:picChg chg="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8" creationId="{D45E2736-1876-65BA-3837-E7FAF455FD81}"/>
          </ac:picMkLst>
        </pc:picChg>
        <pc:picChg chg="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9" creationId="{6B0634A9-C49D-B858-64F7-245C0E813676}"/>
          </ac:picMkLst>
        </pc:picChg>
        <pc:picChg chg="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10" creationId="{D9A1A493-FB8F-53E7-69A4-11526CA987B9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11" creationId="{E3275DF5-A683-4CDF-5795-24930F46A7E4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39:08.935" v="667"/>
          <ac:picMkLst>
            <pc:docMk/>
            <pc:sldMk cId="685914430" sldId="256"/>
            <ac:picMk id="13" creationId="{3DD03CD2-AF25-659A-0309-AF3576A36CCD}"/>
          </ac:picMkLst>
        </pc:picChg>
      </pc:sldChg>
      <pc:sldChg chg="del">
        <pc:chgData name="Amandine BONNEFOY  - Agirh" userId="S::abonnefoy@agir-h.org::53024baf-b7d1-4378-8baa-265d6397447e" providerId="AD" clId="Web-{D23D2760-2298-BEB3-DA9D-B337971F2E92}" dt="2023-06-16T14:17:18.011" v="440"/>
        <pc:sldMkLst>
          <pc:docMk/>
          <pc:sldMk cId="295385328" sldId="281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95" v="434"/>
        <pc:sldMkLst>
          <pc:docMk/>
          <pc:sldMk cId="968717044" sldId="428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95" v="432"/>
        <pc:sldMkLst>
          <pc:docMk/>
          <pc:sldMk cId="3496745410" sldId="435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95" v="435"/>
        <pc:sldMkLst>
          <pc:docMk/>
          <pc:sldMk cId="1414112178" sldId="453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02.292" v="426"/>
        <pc:sldMkLst>
          <pc:docMk/>
          <pc:sldMk cId="1299388255" sldId="456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04.745" v="427"/>
        <pc:sldMkLst>
          <pc:docMk/>
          <pc:sldMk cId="2337965816" sldId="457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95" v="436"/>
        <pc:sldMkLst>
          <pc:docMk/>
          <pc:sldMk cId="3230975235" sldId="458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9.777" v="441"/>
        <pc:sldMkLst>
          <pc:docMk/>
          <pc:sldMk cId="3150830649" sldId="460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8.011" v="438"/>
        <pc:sldMkLst>
          <pc:docMk/>
          <pc:sldMk cId="2271106816" sldId="461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95" v="433"/>
        <pc:sldMkLst>
          <pc:docMk/>
          <pc:sldMk cId="3239810650" sldId="462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8.011" v="439"/>
        <pc:sldMkLst>
          <pc:docMk/>
          <pc:sldMk cId="1763666904" sldId="464"/>
        </pc:sldMkLst>
      </pc:sldChg>
      <pc:sldChg chg="addSp delSp modSp">
        <pc:chgData name="Amandine BONNEFOY  - Agirh" userId="S::abonnefoy@agir-h.org::53024baf-b7d1-4378-8baa-265d6397447e" providerId="AD" clId="Web-{D23D2760-2298-BEB3-DA9D-B337971F2E92}" dt="2023-06-16T14:25:11.627" v="505"/>
        <pc:sldMkLst>
          <pc:docMk/>
          <pc:sldMk cId="2038190890" sldId="465"/>
        </pc:sldMkLst>
        <pc:spChg chg="del mod">
          <ac:chgData name="Amandine BONNEFOY  - Agirh" userId="S::abonnefoy@agir-h.org::53024baf-b7d1-4378-8baa-265d6397447e" providerId="AD" clId="Web-{D23D2760-2298-BEB3-DA9D-B337971F2E92}" dt="2023-06-16T14:25:11.627" v="505"/>
          <ac:spMkLst>
            <pc:docMk/>
            <pc:sldMk cId="2038190890" sldId="465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D23D2760-2298-BEB3-DA9D-B337971F2E92}" dt="2023-06-16T14:01:25.030" v="32" actId="1076"/>
          <ac:spMkLst>
            <pc:docMk/>
            <pc:sldMk cId="2038190890" sldId="465"/>
            <ac:spMk id="3" creationId="{612F96BF-4772-BEF2-2E35-4B02022FB711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07:27.831" v="127" actId="1076"/>
          <ac:spMkLst>
            <pc:docMk/>
            <pc:sldMk cId="2038190890" sldId="465"/>
            <ac:spMk id="5" creationId="{1EF55E2F-D9A2-6907-7D0C-07B198FD62B4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07:31.441" v="128" actId="1076"/>
          <ac:spMkLst>
            <pc:docMk/>
            <pc:sldMk cId="2038190890" sldId="465"/>
            <ac:spMk id="6" creationId="{1075BF77-6E63-83B2-ACFB-71BB5F0D7406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10:05.193" v="179" actId="1076"/>
          <ac:spMkLst>
            <pc:docMk/>
            <pc:sldMk cId="2038190890" sldId="465"/>
            <ac:spMk id="7" creationId="{E49853E5-258B-7F18-7762-F5C0A34A062D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09:59.615" v="178" actId="20577"/>
          <ac:spMkLst>
            <pc:docMk/>
            <pc:sldMk cId="2038190890" sldId="465"/>
            <ac:spMk id="9" creationId="{AE299E14-8F9B-24DB-73A2-06EB2620A03B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25:11.627" v="505"/>
          <ac:spMkLst>
            <pc:docMk/>
            <pc:sldMk cId="2038190890" sldId="465"/>
            <ac:spMk id="11" creationId="{23F40BED-D481-F314-8C2C-D396996BBD39}"/>
          </ac:spMkLst>
        </pc:spChg>
      </pc:sldChg>
      <pc:sldChg chg="modSp del">
        <pc:chgData name="Amandine BONNEFOY  - Agirh" userId="S::abonnefoy@agir-h.org::53024baf-b7d1-4378-8baa-265d6397447e" providerId="AD" clId="Web-{D23D2760-2298-BEB3-DA9D-B337971F2E92}" dt="2023-06-16T14:17:01.105" v="425"/>
        <pc:sldMkLst>
          <pc:docMk/>
          <pc:sldMk cId="2861653137" sldId="466"/>
        </pc:sldMkLst>
        <pc:spChg chg="mod">
          <ac:chgData name="Amandine BONNEFOY  - Agirh" userId="S::abonnefoy@agir-h.org::53024baf-b7d1-4378-8baa-265d6397447e" providerId="AD" clId="Web-{D23D2760-2298-BEB3-DA9D-B337971F2E92}" dt="2023-06-16T14:16:52.870" v="423" actId="20577"/>
          <ac:spMkLst>
            <pc:docMk/>
            <pc:sldMk cId="2861653137" sldId="466"/>
            <ac:spMk id="2" creationId="{D46A6707-D952-AB4B-AEA8-DB0D5637E4BC}"/>
          </ac:spMkLst>
        </pc:spChg>
      </pc:sldChg>
      <pc:sldChg chg="del">
        <pc:chgData name="Amandine BONNEFOY  - Agirh" userId="S::abonnefoy@agir-h.org::53024baf-b7d1-4378-8baa-265d6397447e" providerId="AD" clId="Web-{D23D2760-2298-BEB3-DA9D-B337971F2E92}" dt="2023-06-16T14:17:17.995" v="431"/>
        <pc:sldMkLst>
          <pc:docMk/>
          <pc:sldMk cId="388621681" sldId="467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95" v="430"/>
        <pc:sldMkLst>
          <pc:docMk/>
          <pc:sldMk cId="267364744" sldId="469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80" v="428"/>
        <pc:sldMkLst>
          <pc:docMk/>
          <pc:sldMk cId="3960354208" sldId="470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8.011" v="437"/>
        <pc:sldMkLst>
          <pc:docMk/>
          <pc:sldMk cId="3192723521" sldId="472"/>
        </pc:sldMkLst>
      </pc:sldChg>
      <pc:sldChg chg="del">
        <pc:chgData name="Amandine BONNEFOY  - Agirh" userId="S::abonnefoy@agir-h.org::53024baf-b7d1-4378-8baa-265d6397447e" providerId="AD" clId="Web-{D23D2760-2298-BEB3-DA9D-B337971F2E92}" dt="2023-06-16T14:17:17.980" v="429"/>
        <pc:sldMkLst>
          <pc:docMk/>
          <pc:sldMk cId="1135925151" sldId="474"/>
        </pc:sldMkLst>
      </pc:sldChg>
      <pc:sldChg chg="addSp delSp modSp">
        <pc:chgData name="Amandine BONNEFOY  - Agirh" userId="S::abonnefoy@agir-h.org::53024baf-b7d1-4378-8baa-265d6397447e" providerId="AD" clId="Web-{D23D2760-2298-BEB3-DA9D-B337971F2E92}" dt="2023-06-16T14:41:51.718" v="702" actId="1076"/>
        <pc:sldMkLst>
          <pc:docMk/>
          <pc:sldMk cId="1398457623" sldId="475"/>
        </pc:sldMkLst>
        <pc:spChg chg="mod">
          <ac:chgData name="Amandine BONNEFOY  - Agirh" userId="S::abonnefoy@agir-h.org::53024baf-b7d1-4378-8baa-265d6397447e" providerId="AD" clId="Web-{D23D2760-2298-BEB3-DA9D-B337971F2E92}" dt="2023-06-16T14:37:37.965" v="647" actId="1076"/>
          <ac:spMkLst>
            <pc:docMk/>
            <pc:sldMk cId="1398457623" sldId="475"/>
            <ac:spMk id="3" creationId="{612F96BF-4772-BEF2-2E35-4B02022FB711}"/>
          </ac:spMkLst>
        </pc:spChg>
        <pc:picChg chg="add mod">
          <ac:chgData name="Amandine BONNEFOY  - Agirh" userId="S::abonnefoy@agir-h.org::53024baf-b7d1-4378-8baa-265d6397447e" providerId="AD" clId="Web-{D23D2760-2298-BEB3-DA9D-B337971F2E92}" dt="2023-06-16T14:37:15.058" v="641" actId="14100"/>
          <ac:picMkLst>
            <pc:docMk/>
            <pc:sldMk cId="1398457623" sldId="475"/>
            <ac:picMk id="2" creationId="{CED6BABB-4E99-03C7-01F1-282405C67B28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37:32.199" v="645" actId="1076"/>
          <ac:picMkLst>
            <pc:docMk/>
            <pc:sldMk cId="1398457623" sldId="475"/>
            <ac:picMk id="4" creationId="{23DB86D7-5560-D922-512C-41CB0B9A567F}"/>
          </ac:picMkLst>
        </pc:picChg>
        <pc:picChg chg="add del mod">
          <ac:chgData name="Amandine BONNEFOY  - Agirh" userId="S::abonnefoy@agir-h.org::53024baf-b7d1-4378-8baa-265d6397447e" providerId="AD" clId="Web-{D23D2760-2298-BEB3-DA9D-B337971F2E92}" dt="2023-06-16T14:37:51.496" v="651"/>
          <ac:picMkLst>
            <pc:docMk/>
            <pc:sldMk cId="1398457623" sldId="475"/>
            <ac:picMk id="5" creationId="{2B0287FB-87C8-FA1C-6331-13D7C803CAC5}"/>
          </ac:picMkLst>
        </pc:picChg>
        <pc:picChg chg="mod">
          <ac:chgData name="Amandine BONNEFOY  - Agirh" userId="S::abonnefoy@agir-h.org::53024baf-b7d1-4378-8baa-265d6397447e" providerId="AD" clId="Web-{D23D2760-2298-BEB3-DA9D-B337971F2E92}" dt="2023-06-16T14:37:33.980" v="646" actId="1076"/>
          <ac:picMkLst>
            <pc:docMk/>
            <pc:sldMk cId="1398457623" sldId="475"/>
            <ac:picMk id="6" creationId="{E44DBE39-140E-1728-DF16-D50D6A27D8DD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41:51.718" v="702" actId="1076"/>
          <ac:picMkLst>
            <pc:docMk/>
            <pc:sldMk cId="1398457623" sldId="475"/>
            <ac:picMk id="9" creationId="{8D91EFAE-D540-52CB-7CA1-B241BB4CB9B9}"/>
          </ac:picMkLst>
        </pc:picChg>
      </pc:sldChg>
      <pc:sldChg chg="addSp delSp modSp ord">
        <pc:chgData name="Amandine BONNEFOY  - Agirh" userId="S::abonnefoy@agir-h.org::53024baf-b7d1-4378-8baa-265d6397447e" providerId="AD" clId="Web-{D23D2760-2298-BEB3-DA9D-B337971F2E92}" dt="2023-06-16T14:55:23.354" v="796"/>
        <pc:sldMkLst>
          <pc:docMk/>
          <pc:sldMk cId="3022529415" sldId="476"/>
        </pc:sldMkLst>
        <pc:spChg chg="mod">
          <ac:chgData name="Amandine BONNEFOY  - Agirh" userId="S::abonnefoy@agir-h.org::53024baf-b7d1-4378-8baa-265d6397447e" providerId="AD" clId="Web-{D23D2760-2298-BEB3-DA9D-B337971F2E92}" dt="2023-06-16T14:40:38.952" v="683" actId="20577"/>
          <ac:spMkLst>
            <pc:docMk/>
            <pc:sldMk cId="3022529415" sldId="476"/>
            <ac:spMk id="2" creationId="{D46A6707-D952-AB4B-AEA8-DB0D5637E4BC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0:49.046" v="687" actId="1076"/>
          <ac:spMkLst>
            <pc:docMk/>
            <pc:sldMk cId="3022529415" sldId="476"/>
            <ac:spMk id="8" creationId="{13B0B7F8-2631-06E2-B7AD-044164643738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0:59.827" v="689" actId="1076"/>
          <ac:spMkLst>
            <pc:docMk/>
            <pc:sldMk cId="3022529415" sldId="476"/>
            <ac:spMk id="10" creationId="{5557EA1A-C0C2-84C2-1A87-A5EA3F683753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55:17.792" v="795" actId="1076"/>
          <ac:spMkLst>
            <pc:docMk/>
            <pc:sldMk cId="3022529415" sldId="476"/>
            <ac:spMk id="13" creationId="{904F8A42-BEA4-D252-ECE4-92B33872FCB5}"/>
          </ac:spMkLst>
        </pc:spChg>
        <pc:picChg chg="add del mod">
          <ac:chgData name="Amandine BONNEFOY  - Agirh" userId="S::abonnefoy@agir-h.org::53024baf-b7d1-4378-8baa-265d6397447e" providerId="AD" clId="Web-{D23D2760-2298-BEB3-DA9D-B337971F2E92}" dt="2023-06-16T14:54:59.792" v="792"/>
          <ac:picMkLst>
            <pc:docMk/>
            <pc:sldMk cId="3022529415" sldId="476"/>
            <ac:picMk id="4" creationId="{E28FA287-840D-A282-A173-40DEDF2CE217}"/>
          </ac:picMkLst>
        </pc:picChg>
        <pc:picChg chg="add mod ord">
          <ac:chgData name="Amandine BONNEFOY  - Agirh" userId="S::abonnefoy@agir-h.org::53024baf-b7d1-4378-8baa-265d6397447e" providerId="AD" clId="Web-{D23D2760-2298-BEB3-DA9D-B337971F2E92}" dt="2023-06-16T14:55:23.354" v="796"/>
          <ac:picMkLst>
            <pc:docMk/>
            <pc:sldMk cId="3022529415" sldId="476"/>
            <ac:picMk id="6" creationId="{8A18B6AC-5690-6600-7688-6F4D5B502C0F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42:15.375" v="707" actId="1076"/>
          <ac:picMkLst>
            <pc:docMk/>
            <pc:sldMk cId="3022529415" sldId="476"/>
            <ac:picMk id="12" creationId="{DCFDE405-9604-075D-B619-EA0AF44493F4}"/>
          </ac:picMkLst>
        </pc:picChg>
        <pc:picChg chg="del mod">
          <ac:chgData name="Amandine BONNEFOY  - Agirh" userId="S::abonnefoy@agir-h.org::53024baf-b7d1-4378-8baa-265d6397447e" providerId="AD" clId="Web-{D23D2760-2298-BEB3-DA9D-B337971F2E92}" dt="2023-06-16T13:58:04.667" v="17"/>
          <ac:picMkLst>
            <pc:docMk/>
            <pc:sldMk cId="3022529415" sldId="476"/>
            <ac:picMk id="1026" creationId="{5ED48ECF-F89E-DD86-5DFF-E1D8961493ED}"/>
          </ac:picMkLst>
        </pc:picChg>
      </pc:sldChg>
      <pc:sldChg chg="addSp delSp modSp add del">
        <pc:chgData name="Amandine BONNEFOY  - Agirh" userId="S::abonnefoy@agir-h.org::53024baf-b7d1-4378-8baa-265d6397447e" providerId="AD" clId="Web-{D23D2760-2298-BEB3-DA9D-B337971F2E92}" dt="2023-06-16T14:39:22.841" v="670"/>
        <pc:sldMkLst>
          <pc:docMk/>
          <pc:sldMk cId="2658806834" sldId="477"/>
        </pc:sldMkLst>
        <pc:picChg chg="add del mod">
          <ac:chgData name="Amandine BONNEFOY  - Agirh" userId="S::abonnefoy@agir-h.org::53024baf-b7d1-4378-8baa-265d6397447e" providerId="AD" clId="Web-{D23D2760-2298-BEB3-DA9D-B337971F2E92}" dt="2023-06-16T14:27:27.175" v="515"/>
          <ac:picMkLst>
            <pc:docMk/>
            <pc:sldMk cId="2658806834" sldId="477"/>
            <ac:picMk id="4" creationId="{6CB01778-414D-52FE-A87A-781CEE4C2A43}"/>
          </ac:picMkLst>
        </pc:picChg>
        <pc:picChg chg="add del mod">
          <ac:chgData name="Amandine BONNEFOY  - Agirh" userId="S::abonnefoy@agir-h.org::53024baf-b7d1-4378-8baa-265d6397447e" providerId="AD" clId="Web-{D23D2760-2298-BEB3-DA9D-B337971F2E92}" dt="2023-06-16T14:27:16.175" v="511"/>
          <ac:picMkLst>
            <pc:docMk/>
            <pc:sldMk cId="2658806834" sldId="477"/>
            <ac:picMk id="7" creationId="{3D81878B-CC6B-FAD3-1147-AB4BAB5E7B5D}"/>
          </ac:picMkLst>
        </pc:picChg>
        <pc:picChg chg="add del mod">
          <ac:chgData name="Amandine BONNEFOY  - Agirh" userId="S::abonnefoy@agir-h.org::53024baf-b7d1-4378-8baa-265d6397447e" providerId="AD" clId="Web-{D23D2760-2298-BEB3-DA9D-B337971F2E92}" dt="2023-06-16T14:27:25.191" v="514"/>
          <ac:picMkLst>
            <pc:docMk/>
            <pc:sldMk cId="2658806834" sldId="477"/>
            <ac:picMk id="10" creationId="{B6556E00-717F-A78B-3E51-10AA2E8F9A81}"/>
          </ac:picMkLst>
        </pc:picChg>
      </pc:sldChg>
      <pc:sldChg chg="addSp">
        <pc:chgData name="Amandine BONNEFOY  - Agirh" userId="S::abonnefoy@agir-h.org::53024baf-b7d1-4378-8baa-265d6397447e" providerId="AD" clId="Web-{D23D2760-2298-BEB3-DA9D-B337971F2E92}" dt="2023-06-16T14:41:54.843" v="703"/>
        <pc:sldMkLst>
          <pc:docMk/>
          <pc:sldMk cId="1861565037" sldId="478"/>
        </pc:sldMkLst>
        <pc:picChg chg="add">
          <ac:chgData name="Amandine BONNEFOY  - Agirh" userId="S::abonnefoy@agir-h.org::53024baf-b7d1-4378-8baa-265d6397447e" providerId="AD" clId="Web-{D23D2760-2298-BEB3-DA9D-B337971F2E92}" dt="2023-06-16T14:39:48.420" v="671"/>
          <ac:picMkLst>
            <pc:docMk/>
            <pc:sldMk cId="1861565037" sldId="478"/>
            <ac:picMk id="4" creationId="{A0F702A0-3DBC-3239-7F21-D40C4A9E438C}"/>
          </ac:picMkLst>
        </pc:picChg>
        <pc:picChg chg="add">
          <ac:chgData name="Amandine BONNEFOY  - Agirh" userId="S::abonnefoy@agir-h.org::53024baf-b7d1-4378-8baa-265d6397447e" providerId="AD" clId="Web-{D23D2760-2298-BEB3-DA9D-B337971F2E92}" dt="2023-06-16T14:39:48.435" v="672"/>
          <ac:picMkLst>
            <pc:docMk/>
            <pc:sldMk cId="1861565037" sldId="478"/>
            <ac:picMk id="7" creationId="{93F761DE-7A27-2E33-84CA-D2CF73556077}"/>
          </ac:picMkLst>
        </pc:picChg>
        <pc:picChg chg="add">
          <ac:chgData name="Amandine BONNEFOY  - Agirh" userId="S::abonnefoy@agir-h.org::53024baf-b7d1-4378-8baa-265d6397447e" providerId="AD" clId="Web-{D23D2760-2298-BEB3-DA9D-B337971F2E92}" dt="2023-06-16T14:41:54.843" v="703"/>
          <ac:picMkLst>
            <pc:docMk/>
            <pc:sldMk cId="1861565037" sldId="478"/>
            <ac:picMk id="10" creationId="{40F167C7-B3C8-84B9-9BA8-D274EFEB1A53}"/>
          </ac:picMkLst>
        </pc:picChg>
      </pc:sldChg>
      <pc:sldChg chg="addSp delSp modSp">
        <pc:chgData name="Amandine BONNEFOY  - Agirh" userId="S::abonnefoy@agir-h.org::53024baf-b7d1-4378-8baa-265d6397447e" providerId="AD" clId="Web-{D23D2760-2298-BEB3-DA9D-B337971F2E92}" dt="2023-06-16T14:43:06.688" v="716" actId="1076"/>
        <pc:sldMkLst>
          <pc:docMk/>
          <pc:sldMk cId="175087833" sldId="479"/>
        </pc:sldMkLst>
        <pc:spChg chg="del">
          <ac:chgData name="Amandine BONNEFOY  - Agirh" userId="S::abonnefoy@agir-h.org::53024baf-b7d1-4378-8baa-265d6397447e" providerId="AD" clId="Web-{D23D2760-2298-BEB3-DA9D-B337971F2E92}" dt="2023-06-16T13:57:06.026" v="3"/>
          <ac:spMkLst>
            <pc:docMk/>
            <pc:sldMk cId="175087833" sldId="479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D23D2760-2298-BEB3-DA9D-B337971F2E92}" dt="2023-06-16T13:56:58.276" v="2" actId="20577"/>
          <ac:spMkLst>
            <pc:docMk/>
            <pc:sldMk cId="175087833" sldId="479"/>
            <ac:spMk id="3" creationId="{612F96BF-4772-BEF2-2E35-4B02022FB711}"/>
          </ac:spMkLst>
        </pc:spChg>
        <pc:spChg chg="add del mod">
          <ac:chgData name="Amandine BONNEFOY  - Agirh" userId="S::abonnefoy@agir-h.org::53024baf-b7d1-4378-8baa-265d6397447e" providerId="AD" clId="Web-{D23D2760-2298-BEB3-DA9D-B337971F2E92}" dt="2023-06-16T13:57:13.073" v="4"/>
          <ac:spMkLst>
            <pc:docMk/>
            <pc:sldMk cId="175087833" sldId="479"/>
            <ac:spMk id="6" creationId="{AD08A9D1-CA4E-C0AD-95CC-ED54076828D9}"/>
          </ac:spMkLst>
        </pc:spChg>
        <pc:spChg chg="add del mod">
          <ac:chgData name="Amandine BONNEFOY  - Agirh" userId="S::abonnefoy@agir-h.org::53024baf-b7d1-4378-8baa-265d6397447e" providerId="AD" clId="Web-{D23D2760-2298-BEB3-DA9D-B337971F2E92}" dt="2023-06-16T14:41:32.171" v="699"/>
          <ac:spMkLst>
            <pc:docMk/>
            <pc:sldMk cId="175087833" sldId="479"/>
            <ac:spMk id="17" creationId="{7F095A29-C234-8C9D-999A-F799E81E46E1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3:06.688" v="716" actId="1076"/>
          <ac:spMkLst>
            <pc:docMk/>
            <pc:sldMk cId="175087833" sldId="479"/>
            <ac:spMk id="20" creationId="{0371DCC3-642A-B0C9-071C-E9B81E7AAFCC}"/>
          </ac:spMkLst>
        </pc:spChg>
        <pc:picChg chg="mod">
          <ac:chgData name="Amandine BONNEFOY  - Agirh" userId="S::abonnefoy@agir-h.org::53024baf-b7d1-4378-8baa-265d6397447e" providerId="AD" clId="Web-{D23D2760-2298-BEB3-DA9D-B337971F2E92}" dt="2023-06-16T13:56:55.807" v="1" actId="1076"/>
          <ac:picMkLst>
            <pc:docMk/>
            <pc:sldMk cId="175087833" sldId="479"/>
            <ac:picMk id="5" creationId="{4F580769-22CE-0DFC-6DD5-8466B4396D2E}"/>
          </ac:picMkLst>
        </pc:picChg>
        <pc:picChg chg="add">
          <ac:chgData name="Amandine BONNEFOY  - Agirh" userId="S::abonnefoy@agir-h.org::53024baf-b7d1-4378-8baa-265d6397447e" providerId="AD" clId="Web-{D23D2760-2298-BEB3-DA9D-B337971F2E92}" dt="2023-06-16T14:39:50.498" v="673"/>
          <ac:picMkLst>
            <pc:docMk/>
            <pc:sldMk cId="175087833" sldId="479"/>
            <ac:picMk id="9" creationId="{2CB3F766-2CB9-C5AE-4F18-245754EEDADA}"/>
          </ac:picMkLst>
        </pc:picChg>
        <pc:picChg chg="add">
          <ac:chgData name="Amandine BONNEFOY  - Agirh" userId="S::abonnefoy@agir-h.org::53024baf-b7d1-4378-8baa-265d6397447e" providerId="AD" clId="Web-{D23D2760-2298-BEB3-DA9D-B337971F2E92}" dt="2023-06-16T14:39:50.514" v="674"/>
          <ac:picMkLst>
            <pc:docMk/>
            <pc:sldMk cId="175087833" sldId="479"/>
            <ac:picMk id="11" creationId="{64472EA9-C739-4707-4BAB-F6C4FFB0221D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42:37.485" v="711" actId="1076"/>
          <ac:picMkLst>
            <pc:docMk/>
            <pc:sldMk cId="175087833" sldId="479"/>
            <ac:picMk id="13" creationId="{BDA22B71-6757-B0D4-E2E3-FAFFD290F515}"/>
          </ac:picMkLst>
        </pc:picChg>
        <pc:picChg chg="add del mod">
          <ac:chgData name="Amandine BONNEFOY  - Agirh" userId="S::abonnefoy@agir-h.org::53024baf-b7d1-4378-8baa-265d6397447e" providerId="AD" clId="Web-{D23D2760-2298-BEB3-DA9D-B337971F2E92}" dt="2023-06-16T14:42:33.922" v="710"/>
          <ac:picMkLst>
            <pc:docMk/>
            <pc:sldMk cId="175087833" sldId="479"/>
            <ac:picMk id="15" creationId="{CE62CE5B-A803-41DD-1AA7-8FC01F6A0468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42:45.297" v="712" actId="1076"/>
          <ac:picMkLst>
            <pc:docMk/>
            <pc:sldMk cId="175087833" sldId="479"/>
            <ac:picMk id="19" creationId="{CC718229-F508-11A7-6534-78CFF1D06D55}"/>
          </ac:picMkLst>
        </pc:picChg>
      </pc:sldChg>
      <pc:sldChg chg="addSp delSp modSp add replId">
        <pc:chgData name="Amandine BONNEFOY  - Agirh" userId="S::abonnefoy@agir-h.org::53024baf-b7d1-4378-8baa-265d6397447e" providerId="AD" clId="Web-{D23D2760-2298-BEB3-DA9D-B337971F2E92}" dt="2023-06-16T14:25:15.533" v="506"/>
        <pc:sldMkLst>
          <pc:docMk/>
          <pc:sldMk cId="54902760" sldId="480"/>
        </pc:sldMkLst>
        <pc:spChg chg="del">
          <ac:chgData name="Amandine BONNEFOY  - Agirh" userId="S::abonnefoy@agir-h.org::53024baf-b7d1-4378-8baa-265d6397447e" providerId="AD" clId="Web-{D23D2760-2298-BEB3-DA9D-B337971F2E92}" dt="2023-06-16T14:25:15.533" v="506"/>
          <ac:spMkLst>
            <pc:docMk/>
            <pc:sldMk cId="54902760" sldId="480"/>
            <ac:spMk id="2" creationId="{00000000-0000-0000-0000-000000000000}"/>
          </ac:spMkLst>
        </pc:spChg>
        <pc:spChg chg="mod">
          <ac:chgData name="Amandine BONNEFOY  - Agirh" userId="S::abonnefoy@agir-h.org::53024baf-b7d1-4378-8baa-265d6397447e" providerId="AD" clId="Web-{D23D2760-2298-BEB3-DA9D-B337971F2E92}" dt="2023-06-16T14:12:53.383" v="232" actId="20577"/>
          <ac:spMkLst>
            <pc:docMk/>
            <pc:sldMk cId="54902760" sldId="480"/>
            <ac:spMk id="5" creationId="{1EF55E2F-D9A2-6907-7D0C-07B198FD62B4}"/>
          </ac:spMkLst>
        </pc:spChg>
        <pc:spChg chg="mod">
          <ac:chgData name="Amandine BONNEFOY  - Agirh" userId="S::abonnefoy@agir-h.org::53024baf-b7d1-4378-8baa-265d6397447e" providerId="AD" clId="Web-{D23D2760-2298-BEB3-DA9D-B337971F2E92}" dt="2023-06-16T14:13:37.321" v="280" actId="20577"/>
          <ac:spMkLst>
            <pc:docMk/>
            <pc:sldMk cId="54902760" sldId="480"/>
            <ac:spMk id="6" creationId="{1075BF77-6E63-83B2-ACFB-71BB5F0D7406}"/>
          </ac:spMkLst>
        </pc:spChg>
        <pc:spChg chg="mod">
          <ac:chgData name="Amandine BONNEFOY  - Agirh" userId="S::abonnefoy@agir-h.org::53024baf-b7d1-4378-8baa-265d6397447e" providerId="AD" clId="Web-{D23D2760-2298-BEB3-DA9D-B337971F2E92}" dt="2023-06-16T14:14:53.743" v="355" actId="1076"/>
          <ac:spMkLst>
            <pc:docMk/>
            <pc:sldMk cId="54902760" sldId="480"/>
            <ac:spMk id="7" creationId="{E49853E5-258B-7F18-7762-F5C0A34A062D}"/>
          </ac:spMkLst>
        </pc:spChg>
        <pc:spChg chg="mod">
          <ac:chgData name="Amandine BONNEFOY  - Agirh" userId="S::abonnefoy@agir-h.org::53024baf-b7d1-4378-8baa-265d6397447e" providerId="AD" clId="Web-{D23D2760-2298-BEB3-DA9D-B337971F2E92}" dt="2023-06-16T14:15:00.603" v="357" actId="1076"/>
          <ac:spMkLst>
            <pc:docMk/>
            <pc:sldMk cId="54902760" sldId="480"/>
            <ac:spMk id="9" creationId="{AE299E14-8F9B-24DB-73A2-06EB2620A03B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25:15.533" v="506"/>
          <ac:spMkLst>
            <pc:docMk/>
            <pc:sldMk cId="54902760" sldId="480"/>
            <ac:spMk id="10" creationId="{7306F31A-3C52-720B-F3C1-5CEFF846E7BE}"/>
          </ac:spMkLst>
        </pc:spChg>
      </pc:sldChg>
      <pc:sldChg chg="delSp modSp add replId">
        <pc:chgData name="Amandine BONNEFOY  - Agirh" userId="S::abonnefoy@agir-h.org::53024baf-b7d1-4378-8baa-265d6397447e" providerId="AD" clId="Web-{D23D2760-2298-BEB3-DA9D-B337971F2E92}" dt="2023-06-16T14:16:35.901" v="417" actId="20577"/>
        <pc:sldMkLst>
          <pc:docMk/>
          <pc:sldMk cId="3772457493" sldId="481"/>
        </pc:sldMkLst>
        <pc:spChg chg="mod">
          <ac:chgData name="Amandine BONNEFOY  - Agirh" userId="S::abonnefoy@agir-h.org::53024baf-b7d1-4378-8baa-265d6397447e" providerId="AD" clId="Web-{D23D2760-2298-BEB3-DA9D-B337971F2E92}" dt="2023-06-16T14:16:35.901" v="417" actId="20577"/>
          <ac:spMkLst>
            <pc:docMk/>
            <pc:sldMk cId="3772457493" sldId="481"/>
            <ac:spMk id="3" creationId="{612F96BF-4772-BEF2-2E35-4B02022FB711}"/>
          </ac:spMkLst>
        </pc:spChg>
        <pc:picChg chg="del">
          <ac:chgData name="Amandine BONNEFOY  - Agirh" userId="S::abonnefoy@agir-h.org::53024baf-b7d1-4378-8baa-265d6397447e" providerId="AD" clId="Web-{D23D2760-2298-BEB3-DA9D-B337971F2E92}" dt="2023-06-16T14:15:50.135" v="372"/>
          <ac:picMkLst>
            <pc:docMk/>
            <pc:sldMk cId="3772457493" sldId="481"/>
            <ac:picMk id="6" creationId="{E44DBE39-140E-1728-DF16-D50D6A27D8DD}"/>
          </ac:picMkLst>
        </pc:picChg>
      </pc:sldChg>
      <pc:sldChg chg="addSp delSp modSp add replId">
        <pc:chgData name="Amandine BONNEFOY  - Agirh" userId="S::abonnefoy@agir-h.org::53024baf-b7d1-4378-8baa-265d6397447e" providerId="AD" clId="Web-{D23D2760-2298-BEB3-DA9D-B337971F2E92}" dt="2023-06-16T14:18:40.043" v="474" actId="14100"/>
        <pc:sldMkLst>
          <pc:docMk/>
          <pc:sldMk cId="3289787612" sldId="482"/>
        </pc:sldMkLst>
        <pc:spChg chg="add mod">
          <ac:chgData name="Amandine BONNEFOY  - Agirh" userId="S::abonnefoy@agir-h.org::53024baf-b7d1-4378-8baa-265d6397447e" providerId="AD" clId="Web-{D23D2760-2298-BEB3-DA9D-B337971F2E92}" dt="2023-06-16T14:17:55.887" v="450" actId="1076"/>
          <ac:spMkLst>
            <pc:docMk/>
            <pc:sldMk cId="3289787612" sldId="482"/>
            <ac:spMk id="2" creationId="{B5AF910D-3AF6-7E10-8CB8-9778F84B2658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18:35.153" v="473" actId="1076"/>
          <ac:spMkLst>
            <pc:docMk/>
            <pc:sldMk cId="3289787612" sldId="482"/>
            <ac:spMk id="5" creationId="{47B0F20D-067E-0CA6-BBA5-B3F62C38EF4C}"/>
          </ac:spMkLst>
        </pc:spChg>
        <pc:picChg chg="mod">
          <ac:chgData name="Amandine BONNEFOY  - Agirh" userId="S::abonnefoy@agir-h.org::53024baf-b7d1-4378-8baa-265d6397447e" providerId="AD" clId="Web-{D23D2760-2298-BEB3-DA9D-B337971F2E92}" dt="2023-06-16T14:18:40.043" v="474" actId="14100"/>
          <ac:picMkLst>
            <pc:docMk/>
            <pc:sldMk cId="3289787612" sldId="482"/>
            <ac:picMk id="3" creationId="{1B1CB3B1-24A4-E25B-7D83-761C4B0697AC}"/>
          </ac:picMkLst>
        </pc:picChg>
        <pc:picChg chg="del">
          <ac:chgData name="Amandine BONNEFOY  - Agirh" userId="S::abonnefoy@agir-h.org::53024baf-b7d1-4378-8baa-265d6397447e" providerId="AD" clId="Web-{D23D2760-2298-BEB3-DA9D-B337971F2E92}" dt="2023-06-16T14:17:24.355" v="442"/>
          <ac:picMkLst>
            <pc:docMk/>
            <pc:sldMk cId="3289787612" sldId="482"/>
            <ac:picMk id="8" creationId="{D45E2736-1876-65BA-3837-E7FAF455FD81}"/>
          </ac:picMkLst>
        </pc:picChg>
        <pc:picChg chg="del mod">
          <ac:chgData name="Amandine BONNEFOY  - Agirh" userId="S::abonnefoy@agir-h.org::53024baf-b7d1-4378-8baa-265d6397447e" providerId="AD" clId="Web-{D23D2760-2298-BEB3-DA9D-B337971F2E92}" dt="2023-06-16T14:18:19.621" v="466"/>
          <ac:picMkLst>
            <pc:docMk/>
            <pc:sldMk cId="3289787612" sldId="482"/>
            <ac:picMk id="9" creationId="{6B0634A9-C49D-B858-64F7-245C0E813676}"/>
          </ac:picMkLst>
        </pc:picChg>
        <pc:picChg chg="del mod">
          <ac:chgData name="Amandine BONNEFOY  - Agirh" userId="S::abonnefoy@agir-h.org::53024baf-b7d1-4378-8baa-265d6397447e" providerId="AD" clId="Web-{D23D2760-2298-BEB3-DA9D-B337971F2E92}" dt="2023-06-16T14:18:18.918" v="465"/>
          <ac:picMkLst>
            <pc:docMk/>
            <pc:sldMk cId="3289787612" sldId="482"/>
            <ac:picMk id="10" creationId="{D9A1A493-FB8F-53E7-69A4-11526CA987B9}"/>
          </ac:picMkLst>
        </pc:picChg>
      </pc:sldChg>
      <pc:sldChg chg="addSp delSp modSp new mod ord setBg">
        <pc:chgData name="Amandine BONNEFOY  - Agirh" userId="S::abonnefoy@agir-h.org::53024baf-b7d1-4378-8baa-265d6397447e" providerId="AD" clId="Web-{D23D2760-2298-BEB3-DA9D-B337971F2E92}" dt="2023-06-16T14:39:15.185" v="668"/>
        <pc:sldMkLst>
          <pc:docMk/>
          <pc:sldMk cId="2803381126" sldId="483"/>
        </pc:sldMkLst>
        <pc:spChg chg="del">
          <ac:chgData name="Amandine BONNEFOY  - Agirh" userId="S::abonnefoy@agir-h.org::53024baf-b7d1-4378-8baa-265d6397447e" providerId="AD" clId="Web-{D23D2760-2298-BEB3-DA9D-B337971F2E92}" dt="2023-06-16T14:27:48.863" v="519"/>
          <ac:spMkLst>
            <pc:docMk/>
            <pc:sldMk cId="2803381126" sldId="483"/>
            <ac:spMk id="2" creationId="{7EB8C264-D38E-E231-3190-8D6B1F6AAA50}"/>
          </ac:spMkLst>
        </pc:spChg>
        <pc:spChg chg="add mod ord">
          <ac:chgData name="Amandine BONNEFOY  - Agirh" userId="S::abonnefoy@agir-h.org::53024baf-b7d1-4378-8baa-265d6397447e" providerId="AD" clId="Web-{D23D2760-2298-BEB3-DA9D-B337971F2E92}" dt="2023-06-16T14:35:56.182" v="617" actId="1076"/>
          <ac:spMkLst>
            <pc:docMk/>
            <pc:sldMk cId="2803381126" sldId="483"/>
            <ac:spMk id="7" creationId="{57F0F682-9BB1-95C4-9E4A-46C27B336AF7}"/>
          </ac:spMkLst>
        </pc:spChg>
        <pc:spChg chg="add">
          <ac:chgData name="Amandine BONNEFOY  - Agirh" userId="S::abonnefoy@agir-h.org::53024baf-b7d1-4378-8baa-265d6397447e" providerId="AD" clId="Web-{D23D2760-2298-BEB3-DA9D-B337971F2E92}" dt="2023-06-16T14:28:08.082" v="520"/>
          <ac:spMkLst>
            <pc:docMk/>
            <pc:sldMk cId="2803381126" sldId="483"/>
            <ac:spMk id="11" creationId="{5D1D4658-32CD-4903-BDA6-7B54EEA4ED6F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36:36.058" v="634" actId="1076"/>
          <ac:spMkLst>
            <pc:docMk/>
            <pc:sldMk cId="2803381126" sldId="483"/>
            <ac:spMk id="12" creationId="{C92C370B-2F02-7F08-FF7F-284668C483B4}"/>
          </ac:spMkLst>
        </pc:spChg>
        <pc:spChg chg="add">
          <ac:chgData name="Amandine BONNEFOY  - Agirh" userId="S::abonnefoy@agir-h.org::53024baf-b7d1-4378-8baa-265d6397447e" providerId="AD" clId="Web-{D23D2760-2298-BEB3-DA9D-B337971F2E92}" dt="2023-06-16T14:28:08.082" v="520"/>
          <ac:spMkLst>
            <pc:docMk/>
            <pc:sldMk cId="2803381126" sldId="483"/>
            <ac:spMk id="13" creationId="{7A29A97C-0C3C-4F06-9CA4-68DFD1CE4039}"/>
          </ac:spMkLst>
        </pc:spChg>
        <pc:spChg chg="add">
          <ac:chgData name="Amandine BONNEFOY  - Agirh" userId="S::abonnefoy@agir-h.org::53024baf-b7d1-4378-8baa-265d6397447e" providerId="AD" clId="Web-{D23D2760-2298-BEB3-DA9D-B337971F2E92}" dt="2023-06-16T14:28:08.082" v="520"/>
          <ac:spMkLst>
            <pc:docMk/>
            <pc:sldMk cId="2803381126" sldId="483"/>
            <ac:spMk id="15" creationId="{801292C1-8B12-4AF2-9B59-8851A132E5E2}"/>
          </ac:spMkLst>
        </pc:spChg>
        <pc:picChg chg="add del mod ord">
          <ac:chgData name="Amandine BONNEFOY  - Agirh" userId="S::abonnefoy@agir-h.org::53024baf-b7d1-4378-8baa-265d6397447e" providerId="AD" clId="Web-{D23D2760-2298-BEB3-DA9D-B337971F2E92}" dt="2023-06-16T14:35:13.244" v="608" actId="14100"/>
          <ac:picMkLst>
            <pc:docMk/>
            <pc:sldMk cId="2803381126" sldId="483"/>
            <ac:picMk id="4" creationId="{BA861B50-ECC2-BA07-C8A7-7EAD9ECD1EBD}"/>
          </ac:picMkLst>
        </pc:picChg>
        <pc:picChg chg="add del mod">
          <ac:chgData name="Amandine BONNEFOY  - Agirh" userId="S::abonnefoy@agir-h.org::53024baf-b7d1-4378-8baa-265d6397447e" providerId="AD" clId="Web-{D23D2760-2298-BEB3-DA9D-B337971F2E92}" dt="2023-06-16T14:28:23.161" v="522"/>
          <ac:picMkLst>
            <pc:docMk/>
            <pc:sldMk cId="2803381126" sldId="483"/>
            <ac:picMk id="6" creationId="{5764D9CF-B4AF-CEDE-D57B-CCBDD703D118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36:07.432" v="620" actId="1076"/>
          <ac:picMkLst>
            <pc:docMk/>
            <pc:sldMk cId="2803381126" sldId="483"/>
            <ac:picMk id="9" creationId="{A04D2EB2-567A-1BA0-2C86-9D9D06DCA55C}"/>
          </ac:picMkLst>
        </pc:picChg>
        <pc:picChg chg="add mod">
          <ac:chgData name="Amandine BONNEFOY  - Agirh" userId="S::abonnefoy@agir-h.org::53024baf-b7d1-4378-8baa-265d6397447e" providerId="AD" clId="Web-{D23D2760-2298-BEB3-DA9D-B337971F2E92}" dt="2023-06-16T14:35:40.151" v="614" actId="1076"/>
          <ac:picMkLst>
            <pc:docMk/>
            <pc:sldMk cId="2803381126" sldId="483"/>
            <ac:picMk id="14" creationId="{AF9BD543-877C-456C-0D72-F7A6CFB2DF55}"/>
          </ac:picMkLst>
        </pc:picChg>
      </pc:sldChg>
      <pc:sldChg chg="addSp delSp modSp add ord replId">
        <pc:chgData name="Amandine BONNEFOY  - Agirh" userId="S::abonnefoy@agir-h.org::53024baf-b7d1-4378-8baa-265d6397447e" providerId="AD" clId="Web-{D23D2760-2298-BEB3-DA9D-B337971F2E92}" dt="2023-06-16T14:43:37.923" v="737" actId="20577"/>
        <pc:sldMkLst>
          <pc:docMk/>
          <pc:sldMk cId="2546118850" sldId="484"/>
        </pc:sldMkLst>
        <pc:spChg chg="mod">
          <ac:chgData name="Amandine BONNEFOY  - Agirh" userId="S::abonnefoy@agir-h.org::53024baf-b7d1-4378-8baa-265d6397447e" providerId="AD" clId="Web-{D23D2760-2298-BEB3-DA9D-B337971F2E92}" dt="2023-06-16T14:43:37.923" v="737" actId="20577"/>
          <ac:spMkLst>
            <pc:docMk/>
            <pc:sldMk cId="2546118850" sldId="484"/>
            <ac:spMk id="8" creationId="{13B0B7F8-2631-06E2-B7AD-044164643738}"/>
          </ac:spMkLst>
        </pc:spChg>
        <pc:spChg chg="del">
          <ac:chgData name="Amandine BONNEFOY  - Agirh" userId="S::abonnefoy@agir-h.org::53024baf-b7d1-4378-8baa-265d6397447e" providerId="AD" clId="Web-{D23D2760-2298-BEB3-DA9D-B337971F2E92}" dt="2023-06-16T14:43:27.782" v="717"/>
          <ac:spMkLst>
            <pc:docMk/>
            <pc:sldMk cId="2546118850" sldId="484"/>
            <ac:spMk id="10" creationId="{5557EA1A-C0C2-84C2-1A87-A5EA3F683753}"/>
          </ac:spMkLst>
        </pc:spChg>
        <pc:picChg chg="add">
          <ac:chgData name="Amandine BONNEFOY  - Agirh" userId="S::abonnefoy@agir-h.org::53024baf-b7d1-4378-8baa-265d6397447e" providerId="AD" clId="Web-{D23D2760-2298-BEB3-DA9D-B337971F2E92}" dt="2023-06-16T14:42:20.547" v="708"/>
          <ac:picMkLst>
            <pc:docMk/>
            <pc:sldMk cId="2546118850" sldId="484"/>
            <ac:picMk id="5" creationId="{12617EC9-AC0E-6BCE-4340-F2C42C17EB93}"/>
          </ac:picMkLst>
        </pc:picChg>
      </pc:sldChg>
      <pc:sldChg chg="add replId">
        <pc:chgData name="Amandine BONNEFOY  - Agirh" userId="S::abonnefoy@agir-h.org::53024baf-b7d1-4378-8baa-265d6397447e" providerId="AD" clId="Web-{D23D2760-2298-BEB3-DA9D-B337971F2E92}" dt="2023-06-16T14:46:19.316" v="738"/>
        <pc:sldMkLst>
          <pc:docMk/>
          <pc:sldMk cId="2629018375" sldId="485"/>
        </pc:sldMkLst>
      </pc:sldChg>
      <pc:sldChg chg="addSp delSp modSp add ord replId">
        <pc:chgData name="Amandine BONNEFOY  - Agirh" userId="S::abonnefoy@agir-h.org::53024baf-b7d1-4378-8baa-265d6397447e" providerId="AD" clId="Web-{D23D2760-2298-BEB3-DA9D-B337971F2E92}" dt="2023-06-16T14:48:27.317" v="787" actId="1076"/>
        <pc:sldMkLst>
          <pc:docMk/>
          <pc:sldMk cId="3162480889" sldId="486"/>
        </pc:sldMkLst>
        <pc:spChg chg="mod">
          <ac:chgData name="Amandine BONNEFOY  - Agirh" userId="S::abonnefoy@agir-h.org::53024baf-b7d1-4378-8baa-265d6397447e" providerId="AD" clId="Web-{D23D2760-2298-BEB3-DA9D-B337971F2E92}" dt="2023-06-16T14:46:30.316" v="751" actId="20577"/>
          <ac:spMkLst>
            <pc:docMk/>
            <pc:sldMk cId="3162480889" sldId="486"/>
            <ac:spMk id="8" creationId="{13B0B7F8-2631-06E2-B7AD-044164643738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7:40.864" v="770" actId="1076"/>
          <ac:spMkLst>
            <pc:docMk/>
            <pc:sldMk cId="3162480889" sldId="486"/>
            <ac:spMk id="9" creationId="{375BCD74-1046-D088-644B-8BF1B489CFDA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7:49.911" v="777" actId="1076"/>
          <ac:spMkLst>
            <pc:docMk/>
            <pc:sldMk cId="3162480889" sldId="486"/>
            <ac:spMk id="11" creationId="{BA121708-8F88-1DE0-4C71-06663FB0B745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7:49.911" v="778" actId="1076"/>
          <ac:spMkLst>
            <pc:docMk/>
            <pc:sldMk cId="3162480889" sldId="486"/>
            <ac:spMk id="13" creationId="{71DF9589-2B44-B2D1-4803-DA4A346ABDD4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7:49.926" v="779" actId="1076"/>
          <ac:spMkLst>
            <pc:docMk/>
            <pc:sldMk cId="3162480889" sldId="486"/>
            <ac:spMk id="15" creationId="{02E4BF05-6131-0832-D04D-595E7F367D10}"/>
          </ac:spMkLst>
        </pc:spChg>
        <pc:spChg chg="add mod">
          <ac:chgData name="Amandine BONNEFOY  - Agirh" userId="S::abonnefoy@agir-h.org::53024baf-b7d1-4378-8baa-265d6397447e" providerId="AD" clId="Web-{D23D2760-2298-BEB3-DA9D-B337971F2E92}" dt="2023-06-16T14:47:32.785" v="767" actId="14100"/>
          <ac:spMkLst>
            <pc:docMk/>
            <pc:sldMk cId="3162480889" sldId="486"/>
            <ac:spMk id="17" creationId="{EAAC66EC-B879-B649-7B55-759693B2484F}"/>
          </ac:spMkLst>
        </pc:spChg>
        <pc:picChg chg="add mod">
          <ac:chgData name="Amandine BONNEFOY  - Agirh" userId="S::abonnefoy@agir-h.org::53024baf-b7d1-4378-8baa-265d6397447e" providerId="AD" clId="Web-{D23D2760-2298-BEB3-DA9D-B337971F2E92}" dt="2023-06-16T14:48:27.317" v="787" actId="1076"/>
          <ac:picMkLst>
            <pc:docMk/>
            <pc:sldMk cId="3162480889" sldId="486"/>
            <ac:picMk id="3" creationId="{F5A679D9-7523-E0A3-B367-A196BC1F6006}"/>
          </ac:picMkLst>
        </pc:picChg>
        <pc:picChg chg="mod">
          <ac:chgData name="Amandine BONNEFOY  - Agirh" userId="S::abonnefoy@agir-h.org::53024baf-b7d1-4378-8baa-265d6397447e" providerId="AD" clId="Web-{D23D2760-2298-BEB3-DA9D-B337971F2E92}" dt="2023-06-16T14:46:37.566" v="752" actId="1076"/>
          <ac:picMkLst>
            <pc:docMk/>
            <pc:sldMk cId="3162480889" sldId="486"/>
            <ac:picMk id="4" creationId="{E28FA287-840D-A282-A173-40DEDF2CE217}"/>
          </ac:picMkLst>
        </pc:picChg>
        <pc:picChg chg="mod">
          <ac:chgData name="Amandine BONNEFOY  - Agirh" userId="S::abonnefoy@agir-h.org::53024baf-b7d1-4378-8baa-265d6397447e" providerId="AD" clId="Web-{D23D2760-2298-BEB3-DA9D-B337971F2E92}" dt="2023-06-16T14:47:12.363" v="765" actId="1076"/>
          <ac:picMkLst>
            <pc:docMk/>
            <pc:sldMk cId="3162480889" sldId="486"/>
            <ac:picMk id="5" creationId="{12617EC9-AC0E-6BCE-4340-F2C42C17EB93}"/>
          </ac:picMkLst>
        </pc:picChg>
        <pc:picChg chg="add del mod">
          <ac:chgData name="Amandine BONNEFOY  - Agirh" userId="S::abonnefoy@agir-h.org::53024baf-b7d1-4378-8baa-265d6397447e" providerId="AD" clId="Web-{D23D2760-2298-BEB3-DA9D-B337971F2E92}" dt="2023-06-16T14:48:13.583" v="784"/>
          <ac:picMkLst>
            <pc:docMk/>
            <pc:sldMk cId="3162480889" sldId="486"/>
            <ac:picMk id="18" creationId="{5E6476FC-67B4-C4EE-43C4-3F3D74709740}"/>
          </ac:picMkLst>
        </pc:picChg>
      </pc:sldChg>
      <pc:sldChg chg="add ord replId">
        <pc:chgData name="Amandine BONNEFOY  - Agirh" userId="S::abonnefoy@agir-h.org::53024baf-b7d1-4378-8baa-265d6397447e" providerId="AD" clId="Web-{D23D2760-2298-BEB3-DA9D-B337971F2E92}" dt="2023-06-16T14:48:38.911" v="789"/>
        <pc:sldMkLst>
          <pc:docMk/>
          <pc:sldMk cId="1448214710" sldId="487"/>
        </pc:sldMkLst>
      </pc:sldChg>
    </pc:docChg>
  </pc:docChgLst>
  <pc:docChgLst>
    <pc:chgData name="Amandine BONNEFOY  - Agirh" userId="S::abonnefoy@agir-h.org::53024baf-b7d1-4378-8baa-265d6397447e" providerId="AD" clId="Web-{94BF8E07-D9C6-410B-8FD5-5110E179F8AD}"/>
    <pc:docChg chg="addSld modSld">
      <pc:chgData name="Amandine BONNEFOY  - Agirh" userId="S::abonnefoy@agir-h.org::53024baf-b7d1-4378-8baa-265d6397447e" providerId="AD" clId="Web-{94BF8E07-D9C6-410B-8FD5-5110E179F8AD}" dt="2023-01-16T16:13:57.530" v="43" actId="1076"/>
      <pc:docMkLst>
        <pc:docMk/>
      </pc:docMkLst>
      <pc:sldChg chg="addSp delSp modSp new">
        <pc:chgData name="Amandine BONNEFOY  - Agirh" userId="S::abonnefoy@agir-h.org::53024baf-b7d1-4378-8baa-265d6397447e" providerId="AD" clId="Web-{94BF8E07-D9C6-410B-8FD5-5110E179F8AD}" dt="2023-01-16T16:13:57.530" v="43" actId="1076"/>
        <pc:sldMkLst>
          <pc:docMk/>
          <pc:sldMk cId="3192723521" sldId="472"/>
        </pc:sldMkLst>
        <pc:spChg chg="del">
          <ac:chgData name="Amandine BONNEFOY  - Agirh" userId="S::abonnefoy@agir-h.org::53024baf-b7d1-4378-8baa-265d6397447e" providerId="AD" clId="Web-{94BF8E07-D9C6-410B-8FD5-5110E179F8AD}" dt="2023-01-16T16:02:29.920" v="21"/>
          <ac:spMkLst>
            <pc:docMk/>
            <pc:sldMk cId="3192723521" sldId="472"/>
            <ac:spMk id="2" creationId="{18DDC421-72B9-166A-0B1D-EA1B5ED63EC9}"/>
          </ac:spMkLst>
        </pc:spChg>
        <pc:spChg chg="mod">
          <ac:chgData name="Amandine BONNEFOY  - Agirh" userId="S::abonnefoy@agir-h.org::53024baf-b7d1-4378-8baa-265d6397447e" providerId="AD" clId="Web-{94BF8E07-D9C6-410B-8FD5-5110E179F8AD}" dt="2023-01-16T16:02:27.123" v="20" actId="1076"/>
          <ac:spMkLst>
            <pc:docMk/>
            <pc:sldMk cId="3192723521" sldId="472"/>
            <ac:spMk id="3" creationId="{F3C626DE-FDF0-B48D-6BE2-65119799E8E8}"/>
          </ac:spMkLst>
        </pc:spChg>
        <pc:spChg chg="del">
          <ac:chgData name="Amandine BONNEFOY  - Agirh" userId="S::abonnefoy@agir-h.org::53024baf-b7d1-4378-8baa-265d6397447e" providerId="AD" clId="Web-{94BF8E07-D9C6-410B-8FD5-5110E179F8AD}" dt="2023-01-16T16:02:23.717" v="18"/>
          <ac:spMkLst>
            <pc:docMk/>
            <pc:sldMk cId="3192723521" sldId="472"/>
            <ac:spMk id="4" creationId="{5BFCB410-1151-448B-75AD-19CAFE30D61A}"/>
          </ac:spMkLst>
        </pc:spChg>
        <pc:picChg chg="add mod">
          <ac:chgData name="Amandine BONNEFOY  - Agirh" userId="S::abonnefoy@agir-h.org::53024baf-b7d1-4378-8baa-265d6397447e" providerId="AD" clId="Web-{94BF8E07-D9C6-410B-8FD5-5110E179F8AD}" dt="2023-01-16T16:12:08.231" v="32" actId="1076"/>
          <ac:picMkLst>
            <pc:docMk/>
            <pc:sldMk cId="3192723521" sldId="472"/>
            <ac:picMk id="5" creationId="{EE80B87B-0779-73E2-E040-472148D869A6}"/>
          </ac:picMkLst>
        </pc:picChg>
        <pc:picChg chg="add del mod">
          <ac:chgData name="Amandine BONNEFOY  - Agirh" userId="S::abonnefoy@agir-h.org::53024baf-b7d1-4378-8baa-265d6397447e" providerId="AD" clId="Web-{94BF8E07-D9C6-410B-8FD5-5110E179F8AD}" dt="2023-01-16T16:13:49.312" v="39"/>
          <ac:picMkLst>
            <pc:docMk/>
            <pc:sldMk cId="3192723521" sldId="472"/>
            <ac:picMk id="6" creationId="{28D9F315-AC97-AB93-0A1F-74F10167BAE7}"/>
          </ac:picMkLst>
        </pc:picChg>
        <pc:picChg chg="add mod">
          <ac:chgData name="Amandine BONNEFOY  - Agirh" userId="S::abonnefoy@agir-h.org::53024baf-b7d1-4378-8baa-265d6397447e" providerId="AD" clId="Web-{94BF8E07-D9C6-410B-8FD5-5110E179F8AD}" dt="2023-01-16T16:13:10.389" v="37" actId="1076"/>
          <ac:picMkLst>
            <pc:docMk/>
            <pc:sldMk cId="3192723521" sldId="472"/>
            <ac:picMk id="7" creationId="{64106B3E-2D61-48D4-D602-76C17FBAB2A0}"/>
          </ac:picMkLst>
        </pc:picChg>
        <pc:picChg chg="add mod">
          <ac:chgData name="Amandine BONNEFOY  - Agirh" userId="S::abonnefoy@agir-h.org::53024baf-b7d1-4378-8baa-265d6397447e" providerId="AD" clId="Web-{94BF8E07-D9C6-410B-8FD5-5110E179F8AD}" dt="2023-01-16T16:13:57.530" v="43" actId="1076"/>
          <ac:picMkLst>
            <pc:docMk/>
            <pc:sldMk cId="3192723521" sldId="472"/>
            <ac:picMk id="8" creationId="{956582CD-5828-A4C5-0A48-5A0F84D1393D}"/>
          </ac:picMkLst>
        </pc:picChg>
      </pc:sldChg>
    </pc:docChg>
  </pc:docChgLst>
  <pc:docChgLst>
    <pc:chgData name="Amandine BONNEFOY  - Agirh" userId="S::abonnefoy@agir-h.org::53024baf-b7d1-4378-8baa-265d6397447e" providerId="AD" clId="Web-{3BBE5DD3-C78A-DF17-A0E9-BD9DADB24953}"/>
    <pc:docChg chg="modSld">
      <pc:chgData name="Amandine BONNEFOY  - Agirh" userId="S::abonnefoy@agir-h.org::53024baf-b7d1-4378-8baa-265d6397447e" providerId="AD" clId="Web-{3BBE5DD3-C78A-DF17-A0E9-BD9DADB24953}" dt="2023-06-16T15:03:03.870" v="37"/>
      <pc:docMkLst>
        <pc:docMk/>
      </pc:docMkLst>
      <pc:sldChg chg="addSp delSp modSp">
        <pc:chgData name="Amandine BONNEFOY  - Agirh" userId="S::abonnefoy@agir-h.org::53024baf-b7d1-4378-8baa-265d6397447e" providerId="AD" clId="Web-{3BBE5DD3-C78A-DF17-A0E9-BD9DADB24953}" dt="2023-06-16T14:58:40.742" v="9"/>
        <pc:sldMkLst>
          <pc:docMk/>
          <pc:sldMk cId="685914430" sldId="256"/>
        </pc:sldMkLst>
        <pc:spChg chg="add mod">
          <ac:chgData name="Amandine BONNEFOY  - Agirh" userId="S::abonnefoy@agir-h.org::53024baf-b7d1-4378-8baa-265d6397447e" providerId="AD" clId="Web-{3BBE5DD3-C78A-DF17-A0E9-BD9DADB24953}" dt="2023-06-16T14:58:40.742" v="9"/>
          <ac:spMkLst>
            <pc:docMk/>
            <pc:sldMk cId="685914430" sldId="256"/>
            <ac:spMk id="4" creationId="{BFED1749-F379-8A7D-1F7D-D995ACED62E3}"/>
          </ac:spMkLst>
        </pc:spChg>
        <pc:picChg chg="del">
          <ac:chgData name="Amandine BONNEFOY  - Agirh" userId="S::abonnefoy@agir-h.org::53024baf-b7d1-4378-8baa-265d6397447e" providerId="AD" clId="Web-{3BBE5DD3-C78A-DF17-A0E9-BD9DADB24953}" dt="2023-06-16T14:57:26.616" v="0"/>
          <ac:picMkLst>
            <pc:docMk/>
            <pc:sldMk cId="685914430" sldId="256"/>
            <ac:picMk id="6" creationId="{02380BA2-FF7D-180A-D68B-FA4DB39334F5}"/>
          </ac:picMkLst>
        </pc:picChg>
      </pc:sldChg>
      <pc:sldChg chg="addSp delSp modSp">
        <pc:chgData name="Amandine BONNEFOY  - Agirh" userId="S::abonnefoy@agir-h.org::53024baf-b7d1-4378-8baa-265d6397447e" providerId="AD" clId="Web-{3BBE5DD3-C78A-DF17-A0E9-BD9DADB24953}" dt="2023-06-16T15:01:34.150" v="25"/>
        <pc:sldMkLst>
          <pc:docMk/>
          <pc:sldMk cId="1398457623" sldId="475"/>
        </pc:sldMkLst>
        <pc:spChg chg="add">
          <ac:chgData name="Amandine BONNEFOY  - Agirh" userId="S::abonnefoy@agir-h.org::53024baf-b7d1-4378-8baa-265d6397447e" providerId="AD" clId="Web-{3BBE5DD3-C78A-DF17-A0E9-BD9DADB24953}" dt="2023-06-16T15:01:29.541" v="24"/>
          <ac:spMkLst>
            <pc:docMk/>
            <pc:sldMk cId="1398457623" sldId="475"/>
            <ac:spMk id="7" creationId="{7486EF27-ECB5-854C-D15C-EEC6CB5DDE95}"/>
          </ac:spMkLst>
        </pc:spChg>
        <pc:picChg chg="del">
          <ac:chgData name="Amandine BONNEFOY  - Agirh" userId="S::abonnefoy@agir-h.org::53024baf-b7d1-4378-8baa-265d6397447e" providerId="AD" clId="Web-{3BBE5DD3-C78A-DF17-A0E9-BD9DADB24953}" dt="2023-06-16T15:01:28.572" v="23"/>
          <ac:picMkLst>
            <pc:docMk/>
            <pc:sldMk cId="1398457623" sldId="475"/>
            <ac:picMk id="2" creationId="{CED6BABB-4E99-03C7-01F1-282405C67B28}"/>
          </ac:picMkLst>
        </pc:picChg>
        <pc:picChg chg="ord">
          <ac:chgData name="Amandine BONNEFOY  - Agirh" userId="S::abonnefoy@agir-h.org::53024baf-b7d1-4378-8baa-265d6397447e" providerId="AD" clId="Web-{3BBE5DD3-C78A-DF17-A0E9-BD9DADB24953}" dt="2023-06-16T15:01:34.150" v="25"/>
          <ac:picMkLst>
            <pc:docMk/>
            <pc:sldMk cId="1398457623" sldId="475"/>
            <ac:picMk id="4" creationId="{23DB86D7-5560-D922-512C-41CB0B9A567F}"/>
          </ac:picMkLst>
        </pc:picChg>
      </pc:sldChg>
      <pc:sldChg chg="addSp delSp">
        <pc:chgData name="Amandine BONNEFOY  - Agirh" userId="S::abonnefoy@agir-h.org::53024baf-b7d1-4378-8baa-265d6397447e" providerId="AD" clId="Web-{3BBE5DD3-C78A-DF17-A0E9-BD9DADB24953}" dt="2023-06-16T15:00:37.868" v="11"/>
        <pc:sldMkLst>
          <pc:docMk/>
          <pc:sldMk cId="3022529415" sldId="476"/>
        </pc:sldMkLst>
        <pc:spChg chg="add del">
          <ac:chgData name="Amandine BONNEFOY  - Agirh" userId="S::abonnefoy@agir-h.org::53024baf-b7d1-4378-8baa-265d6397447e" providerId="AD" clId="Web-{3BBE5DD3-C78A-DF17-A0E9-BD9DADB24953}" dt="2023-06-16T15:00:37.868" v="11"/>
          <ac:spMkLst>
            <pc:docMk/>
            <pc:sldMk cId="3022529415" sldId="476"/>
            <ac:spMk id="3" creationId="{B121AE05-5766-54F7-EC44-B1EB80445F15}"/>
          </ac:spMkLst>
        </pc:spChg>
      </pc:sldChg>
      <pc:sldChg chg="addSp delSp modSp">
        <pc:chgData name="Amandine BONNEFOY  - Agirh" userId="S::abonnefoy@agir-h.org::53024baf-b7d1-4378-8baa-265d6397447e" providerId="AD" clId="Web-{3BBE5DD3-C78A-DF17-A0E9-BD9DADB24953}" dt="2023-06-16T15:01:39.916" v="26"/>
        <pc:sldMkLst>
          <pc:docMk/>
          <pc:sldMk cId="1861565037" sldId="478"/>
        </pc:sldMkLst>
        <pc:spChg chg="add">
          <ac:chgData name="Amandine BONNEFOY  - Agirh" userId="S::abonnefoy@agir-h.org::53024baf-b7d1-4378-8baa-265d6397447e" providerId="AD" clId="Web-{3BBE5DD3-C78A-DF17-A0E9-BD9DADB24953}" dt="2023-06-16T15:01:25.525" v="22"/>
          <ac:spMkLst>
            <pc:docMk/>
            <pc:sldMk cId="1861565037" sldId="478"/>
            <ac:spMk id="6" creationId="{979AA38A-B7A2-C11E-CC3F-AB5C30846772}"/>
          </ac:spMkLst>
        </pc:spChg>
        <pc:picChg chg="del">
          <ac:chgData name="Amandine BONNEFOY  - Agirh" userId="S::abonnefoy@agir-h.org::53024baf-b7d1-4378-8baa-265d6397447e" providerId="AD" clId="Web-{3BBE5DD3-C78A-DF17-A0E9-BD9DADB24953}" dt="2023-06-16T15:01:25.057" v="21"/>
          <ac:picMkLst>
            <pc:docMk/>
            <pc:sldMk cId="1861565037" sldId="478"/>
            <ac:picMk id="4" creationId="{A0F702A0-3DBC-3239-7F21-D40C4A9E438C}"/>
          </ac:picMkLst>
        </pc:picChg>
        <pc:picChg chg="ord">
          <ac:chgData name="Amandine BONNEFOY  - Agirh" userId="S::abonnefoy@agir-h.org::53024baf-b7d1-4378-8baa-265d6397447e" providerId="AD" clId="Web-{3BBE5DD3-C78A-DF17-A0E9-BD9DADB24953}" dt="2023-06-16T15:01:39.916" v="26"/>
          <ac:picMkLst>
            <pc:docMk/>
            <pc:sldMk cId="1861565037" sldId="478"/>
            <ac:picMk id="7" creationId="{93F761DE-7A27-2E33-84CA-D2CF73556077}"/>
          </ac:picMkLst>
        </pc:picChg>
      </pc:sldChg>
      <pc:sldChg chg="addSp delSp modSp">
        <pc:chgData name="Amandine BONNEFOY  - Agirh" userId="S::abonnefoy@agir-h.org::53024baf-b7d1-4378-8baa-265d6397447e" providerId="AD" clId="Web-{3BBE5DD3-C78A-DF17-A0E9-BD9DADB24953}" dt="2023-06-16T15:01:19.838" v="20"/>
        <pc:sldMkLst>
          <pc:docMk/>
          <pc:sldMk cId="175087833" sldId="479"/>
        </pc:sldMkLst>
        <pc:spChg chg="add mod">
          <ac:chgData name="Amandine BONNEFOY  - Agirh" userId="S::abonnefoy@agir-h.org::53024baf-b7d1-4378-8baa-265d6397447e" providerId="AD" clId="Web-{3BBE5DD3-C78A-DF17-A0E9-BD9DADB24953}" dt="2023-06-16T15:01:13.244" v="19" actId="1076"/>
          <ac:spMkLst>
            <pc:docMk/>
            <pc:sldMk cId="175087833" sldId="479"/>
            <ac:spMk id="2" creationId="{B5531BC7-D333-8645-DBB5-FBFA5EC17CFD}"/>
          </ac:spMkLst>
        </pc:spChg>
        <pc:picChg chg="del">
          <ac:chgData name="Amandine BONNEFOY  - Agirh" userId="S::abonnefoy@agir-h.org::53024baf-b7d1-4378-8baa-265d6397447e" providerId="AD" clId="Web-{3BBE5DD3-C78A-DF17-A0E9-BD9DADB24953}" dt="2023-06-16T15:00:55.666" v="12"/>
          <ac:picMkLst>
            <pc:docMk/>
            <pc:sldMk cId="175087833" sldId="479"/>
            <ac:picMk id="9" creationId="{2CB3F766-2CB9-C5AE-4F18-245754EEDADA}"/>
          </ac:picMkLst>
        </pc:picChg>
        <pc:picChg chg="ord">
          <ac:chgData name="Amandine BONNEFOY  - Agirh" userId="S::abonnefoy@agir-h.org::53024baf-b7d1-4378-8baa-265d6397447e" providerId="AD" clId="Web-{3BBE5DD3-C78A-DF17-A0E9-BD9DADB24953}" dt="2023-06-16T15:01:19.838" v="20"/>
          <ac:picMkLst>
            <pc:docMk/>
            <pc:sldMk cId="175087833" sldId="479"/>
            <ac:picMk id="11" creationId="{64472EA9-C739-4707-4BAB-F6C4FFB0221D}"/>
          </ac:picMkLst>
        </pc:picChg>
      </pc:sldChg>
      <pc:sldChg chg="addSp">
        <pc:chgData name="Amandine BONNEFOY  - Agirh" userId="S::abonnefoy@agir-h.org::53024baf-b7d1-4378-8baa-265d6397447e" providerId="AD" clId="Web-{3BBE5DD3-C78A-DF17-A0E9-BD9DADB24953}" dt="2023-06-16T15:03:03.870" v="37"/>
        <pc:sldMkLst>
          <pc:docMk/>
          <pc:sldMk cId="3289787612" sldId="482"/>
        </pc:sldMkLst>
        <pc:spChg chg="add">
          <ac:chgData name="Amandine BONNEFOY  - Agirh" userId="S::abonnefoy@agir-h.org::53024baf-b7d1-4378-8baa-265d6397447e" providerId="AD" clId="Web-{3BBE5DD3-C78A-DF17-A0E9-BD9DADB24953}" dt="2023-06-16T15:02:47.620" v="35"/>
          <ac:spMkLst>
            <pc:docMk/>
            <pc:sldMk cId="3289787612" sldId="482"/>
            <ac:spMk id="6" creationId="{130B9207-B558-2892-8ACD-65D1E54F23BC}"/>
          </ac:spMkLst>
        </pc:spChg>
        <pc:picChg chg="add">
          <ac:chgData name="Amandine BONNEFOY  - Agirh" userId="S::abonnefoy@agir-h.org::53024baf-b7d1-4378-8baa-265d6397447e" providerId="AD" clId="Web-{3BBE5DD3-C78A-DF17-A0E9-BD9DADB24953}" dt="2023-06-16T15:03:03.870" v="36"/>
          <ac:picMkLst>
            <pc:docMk/>
            <pc:sldMk cId="3289787612" sldId="482"/>
            <ac:picMk id="8" creationId="{43E26C58-E86D-C50A-41F0-3ED3B2A7ECAA}"/>
          </ac:picMkLst>
        </pc:picChg>
        <pc:picChg chg="add">
          <ac:chgData name="Amandine BONNEFOY  - Agirh" userId="S::abonnefoy@agir-h.org::53024baf-b7d1-4378-8baa-265d6397447e" providerId="AD" clId="Web-{3BBE5DD3-C78A-DF17-A0E9-BD9DADB24953}" dt="2023-06-16T15:03:03.870" v="37"/>
          <ac:picMkLst>
            <pc:docMk/>
            <pc:sldMk cId="3289787612" sldId="482"/>
            <ac:picMk id="10" creationId="{5783130C-D79C-079E-FB8E-E1826439046A}"/>
          </ac:picMkLst>
        </pc:picChg>
      </pc:sldChg>
      <pc:sldChg chg="addSp delSp modSp">
        <pc:chgData name="Amandine BONNEFOY  - Agirh" userId="S::abonnefoy@agir-h.org::53024baf-b7d1-4378-8baa-265d6397447e" providerId="AD" clId="Web-{3BBE5DD3-C78A-DF17-A0E9-BD9DADB24953}" dt="2023-06-16T15:01:58.401" v="29"/>
        <pc:sldMkLst>
          <pc:docMk/>
          <pc:sldMk cId="2546118850" sldId="484"/>
        </pc:sldMkLst>
        <pc:spChg chg="add">
          <ac:chgData name="Amandine BONNEFOY  - Agirh" userId="S::abonnefoy@agir-h.org::53024baf-b7d1-4378-8baa-265d6397447e" providerId="AD" clId="Web-{3BBE5DD3-C78A-DF17-A0E9-BD9DADB24953}" dt="2023-06-16T15:01:52.307" v="28"/>
          <ac:spMkLst>
            <pc:docMk/>
            <pc:sldMk cId="2546118850" sldId="484"/>
            <ac:spMk id="7" creationId="{91EBCA9D-BF13-87C9-70F0-DD1B49F7F224}"/>
          </ac:spMkLst>
        </pc:spChg>
        <pc:picChg chg="del">
          <ac:chgData name="Amandine BONNEFOY  - Agirh" userId="S::abonnefoy@agir-h.org::53024baf-b7d1-4378-8baa-265d6397447e" providerId="AD" clId="Web-{3BBE5DD3-C78A-DF17-A0E9-BD9DADB24953}" dt="2023-06-16T15:01:46.963" v="27"/>
          <ac:picMkLst>
            <pc:docMk/>
            <pc:sldMk cId="2546118850" sldId="484"/>
            <ac:picMk id="4" creationId="{E28FA287-840D-A282-A173-40DEDF2CE217}"/>
          </ac:picMkLst>
        </pc:picChg>
        <pc:picChg chg="ord">
          <ac:chgData name="Amandine BONNEFOY  - Agirh" userId="S::abonnefoy@agir-h.org::53024baf-b7d1-4378-8baa-265d6397447e" providerId="AD" clId="Web-{3BBE5DD3-C78A-DF17-A0E9-BD9DADB24953}" dt="2023-06-16T15:01:58.401" v="29"/>
          <ac:picMkLst>
            <pc:docMk/>
            <pc:sldMk cId="2546118850" sldId="484"/>
            <ac:picMk id="6" creationId="{8A18B6AC-5690-6600-7688-6F4D5B502C0F}"/>
          </ac:picMkLst>
        </pc:picChg>
      </pc:sldChg>
      <pc:sldChg chg="addSp delSp modSp">
        <pc:chgData name="Amandine BONNEFOY  - Agirh" userId="S::abonnefoy@agir-h.org::53024baf-b7d1-4378-8baa-265d6397447e" providerId="AD" clId="Web-{3BBE5DD3-C78A-DF17-A0E9-BD9DADB24953}" dt="2023-06-16T15:02:32.886" v="34"/>
        <pc:sldMkLst>
          <pc:docMk/>
          <pc:sldMk cId="3162480889" sldId="486"/>
        </pc:sldMkLst>
        <pc:spChg chg="add mod">
          <ac:chgData name="Amandine BONNEFOY  - Agirh" userId="S::abonnefoy@agir-h.org::53024baf-b7d1-4378-8baa-265d6397447e" providerId="AD" clId="Web-{3BBE5DD3-C78A-DF17-A0E9-BD9DADB24953}" dt="2023-06-16T15:02:27.182" v="33" actId="14100"/>
          <ac:spMkLst>
            <pc:docMk/>
            <pc:sldMk cId="3162480889" sldId="486"/>
            <ac:spMk id="10" creationId="{2D5F5B28-854F-C15A-D6CE-C078F3CAA173}"/>
          </ac:spMkLst>
        </pc:spChg>
        <pc:picChg chg="del">
          <ac:chgData name="Amandine BONNEFOY  - Agirh" userId="S::abonnefoy@agir-h.org::53024baf-b7d1-4378-8baa-265d6397447e" providerId="AD" clId="Web-{3BBE5DD3-C78A-DF17-A0E9-BD9DADB24953}" dt="2023-06-16T15:02:20.604" v="31"/>
          <ac:picMkLst>
            <pc:docMk/>
            <pc:sldMk cId="3162480889" sldId="486"/>
            <ac:picMk id="4" creationId="{E28FA287-840D-A282-A173-40DEDF2CE217}"/>
          </ac:picMkLst>
        </pc:picChg>
        <pc:picChg chg="ord">
          <ac:chgData name="Amandine BONNEFOY  - Agirh" userId="S::abonnefoy@agir-h.org::53024baf-b7d1-4378-8baa-265d6397447e" providerId="AD" clId="Web-{3BBE5DD3-C78A-DF17-A0E9-BD9DADB24953}" dt="2023-06-16T15:02:32.886" v="34"/>
          <ac:picMkLst>
            <pc:docMk/>
            <pc:sldMk cId="3162480889" sldId="486"/>
            <ac:picMk id="6" creationId="{8A18B6AC-5690-6600-7688-6F4D5B502C0F}"/>
          </ac:picMkLst>
        </pc:picChg>
      </pc:sldChg>
      <pc:sldChg chg="delSp">
        <pc:chgData name="Amandine BONNEFOY  - Agirh" userId="S::abonnefoy@agir-h.org::53024baf-b7d1-4378-8baa-265d6397447e" providerId="AD" clId="Web-{3BBE5DD3-C78A-DF17-A0E9-BD9DADB24953}" dt="2023-06-16T15:02:14.510" v="30"/>
        <pc:sldMkLst>
          <pc:docMk/>
          <pc:sldMk cId="1448214710" sldId="487"/>
        </pc:sldMkLst>
        <pc:picChg chg="del">
          <ac:chgData name="Amandine BONNEFOY  - Agirh" userId="S::abonnefoy@agir-h.org::53024baf-b7d1-4378-8baa-265d6397447e" providerId="AD" clId="Web-{3BBE5DD3-C78A-DF17-A0E9-BD9DADB24953}" dt="2023-06-16T15:02:14.510" v="30"/>
          <ac:picMkLst>
            <pc:docMk/>
            <pc:sldMk cId="1448214710" sldId="487"/>
            <ac:picMk id="9" creationId="{2CB3F766-2CB9-C5AE-4F18-245754EEDADA}"/>
          </ac:picMkLst>
        </pc:picChg>
      </pc:sldChg>
    </pc:docChg>
  </pc:docChgLst>
  <pc:docChgLst>
    <pc:chgData name="Amandine VEROT  - Agirh" userId="S::averot@agir-h.org::53024baf-b7d1-4378-8baa-265d6397447e" providerId="AD" clId="Web-{697A52E0-B83A-DA3B-9A48-39281F01A7CE}"/>
    <pc:docChg chg="addSld delSld modSld">
      <pc:chgData name="Amandine VEROT  - Agirh" userId="S::averot@agir-h.org::53024baf-b7d1-4378-8baa-265d6397447e" providerId="AD" clId="Web-{697A52E0-B83A-DA3B-9A48-39281F01A7CE}" dt="2023-06-21T08:15:31.836" v="67"/>
      <pc:docMkLst>
        <pc:docMk/>
      </pc:docMkLst>
      <pc:sldChg chg="addSp delSp modSp">
        <pc:chgData name="Amandine VEROT  - Agirh" userId="S::averot@agir-h.org::53024baf-b7d1-4378-8baa-265d6397447e" providerId="AD" clId="Web-{697A52E0-B83A-DA3B-9A48-39281F01A7CE}" dt="2023-06-21T07:11:40.574" v="5" actId="1076"/>
        <pc:sldMkLst>
          <pc:docMk/>
          <pc:sldMk cId="1398457623" sldId="475"/>
        </pc:sldMkLst>
        <pc:picChg chg="add mod">
          <ac:chgData name="Amandine VEROT  - Agirh" userId="S::averot@agir-h.org::53024baf-b7d1-4378-8baa-265d6397447e" providerId="AD" clId="Web-{697A52E0-B83A-DA3B-9A48-39281F01A7CE}" dt="2023-06-21T07:11:40.574" v="5" actId="1076"/>
          <ac:picMkLst>
            <pc:docMk/>
            <pc:sldMk cId="1398457623" sldId="475"/>
            <ac:picMk id="2" creationId="{D26E0373-16D0-10D3-BBC0-3722D5640BA7}"/>
          </ac:picMkLst>
        </pc:picChg>
        <pc:picChg chg="del">
          <ac:chgData name="Amandine VEROT  - Agirh" userId="S::averot@agir-h.org::53024baf-b7d1-4378-8baa-265d6397447e" providerId="AD" clId="Web-{697A52E0-B83A-DA3B-9A48-39281F01A7CE}" dt="2023-06-21T07:07:29.847" v="0"/>
          <ac:picMkLst>
            <pc:docMk/>
            <pc:sldMk cId="1398457623" sldId="475"/>
            <ac:picMk id="6" creationId="{E44DBE39-140E-1728-DF16-D50D6A27D8DD}"/>
          </ac:picMkLst>
        </pc:picChg>
      </pc:sldChg>
      <pc:sldChg chg="modSp">
        <pc:chgData name="Amandine VEROT  - Agirh" userId="S::averot@agir-h.org::53024baf-b7d1-4378-8baa-265d6397447e" providerId="AD" clId="Web-{697A52E0-B83A-DA3B-9A48-39281F01A7CE}" dt="2023-06-21T08:00:08.692" v="9" actId="20577"/>
        <pc:sldMkLst>
          <pc:docMk/>
          <pc:sldMk cId="1861565037" sldId="478"/>
        </pc:sldMkLst>
        <pc:spChg chg="mod">
          <ac:chgData name="Amandine VEROT  - Agirh" userId="S::averot@agir-h.org::53024baf-b7d1-4378-8baa-265d6397447e" providerId="AD" clId="Web-{697A52E0-B83A-DA3B-9A48-39281F01A7CE}" dt="2023-06-21T08:00:08.692" v="9" actId="20577"/>
          <ac:spMkLst>
            <pc:docMk/>
            <pc:sldMk cId="1861565037" sldId="478"/>
            <ac:spMk id="3" creationId="{612F96BF-4772-BEF2-2E35-4B02022FB711}"/>
          </ac:spMkLst>
        </pc:spChg>
      </pc:sldChg>
      <pc:sldChg chg="addSp delSp modSp">
        <pc:chgData name="Amandine VEROT  - Agirh" userId="S::averot@agir-h.org::53024baf-b7d1-4378-8baa-265d6397447e" providerId="AD" clId="Web-{697A52E0-B83A-DA3B-9A48-39281F01A7CE}" dt="2023-06-21T08:13:02.612" v="64" actId="1076"/>
        <pc:sldMkLst>
          <pc:docMk/>
          <pc:sldMk cId="332677357" sldId="492"/>
        </pc:sldMkLst>
        <pc:spChg chg="mod">
          <ac:chgData name="Amandine VEROT  - Agirh" userId="S::averot@agir-h.org::53024baf-b7d1-4378-8baa-265d6397447e" providerId="AD" clId="Web-{697A52E0-B83A-DA3B-9A48-39281F01A7CE}" dt="2023-06-21T08:11:26.264" v="55" actId="20577"/>
          <ac:spMkLst>
            <pc:docMk/>
            <pc:sldMk cId="332677357" sldId="492"/>
            <ac:spMk id="2" creationId="{B72325F2-8E21-F4FB-8193-D04B3EEC8C3A}"/>
          </ac:spMkLst>
        </pc:spChg>
        <pc:picChg chg="add del mod">
          <ac:chgData name="Amandine VEROT  - Agirh" userId="S::averot@agir-h.org::53024baf-b7d1-4378-8baa-265d6397447e" providerId="AD" clId="Web-{697A52E0-B83A-DA3B-9A48-39281F01A7CE}" dt="2023-06-21T08:12:00.563" v="59"/>
          <ac:picMkLst>
            <pc:docMk/>
            <pc:sldMk cId="332677357" sldId="492"/>
            <ac:picMk id="3" creationId="{32595FCB-1FC5-1D2C-8418-7019014A3646}"/>
          </ac:picMkLst>
        </pc:picChg>
        <pc:picChg chg="del">
          <ac:chgData name="Amandine VEROT  - Agirh" userId="S::averot@agir-h.org::53024baf-b7d1-4378-8baa-265d6397447e" providerId="AD" clId="Web-{697A52E0-B83A-DA3B-9A48-39281F01A7CE}" dt="2023-06-21T08:11:28.452" v="56"/>
          <ac:picMkLst>
            <pc:docMk/>
            <pc:sldMk cId="332677357" sldId="492"/>
            <ac:picMk id="5" creationId="{AAA1EEE9-8264-54D8-8426-D35298A098BF}"/>
          </ac:picMkLst>
        </pc:picChg>
        <pc:picChg chg="add mod">
          <ac:chgData name="Amandine VEROT  - Agirh" userId="S::averot@agir-h.org::53024baf-b7d1-4378-8baa-265d6397447e" providerId="AD" clId="Web-{697A52E0-B83A-DA3B-9A48-39281F01A7CE}" dt="2023-06-21T08:13:02.612" v="64" actId="1076"/>
          <ac:picMkLst>
            <pc:docMk/>
            <pc:sldMk cId="332677357" sldId="492"/>
            <ac:picMk id="6" creationId="{EDF1326A-6E99-178D-D226-BE40D38081CB}"/>
          </ac:picMkLst>
        </pc:picChg>
      </pc:sldChg>
      <pc:sldChg chg="addSp delSp modSp add replId">
        <pc:chgData name="Amandine VEROT  - Agirh" userId="S::averot@agir-h.org::53024baf-b7d1-4378-8baa-265d6397447e" providerId="AD" clId="Web-{697A52E0-B83A-DA3B-9A48-39281F01A7CE}" dt="2023-06-21T08:07:21.458" v="47" actId="20577"/>
        <pc:sldMkLst>
          <pc:docMk/>
          <pc:sldMk cId="916211784" sldId="497"/>
        </pc:sldMkLst>
        <pc:spChg chg="del">
          <ac:chgData name="Amandine VEROT  - Agirh" userId="S::averot@agir-h.org::53024baf-b7d1-4378-8baa-265d6397447e" providerId="AD" clId="Web-{697A52E0-B83A-DA3B-9A48-39281F01A7CE}" dt="2023-06-21T08:06:33.269" v="12"/>
          <ac:spMkLst>
            <pc:docMk/>
            <pc:sldMk cId="916211784" sldId="497"/>
            <ac:spMk id="3" creationId="{8FEA10F2-63F2-979A-1DBE-9585D2134CA0}"/>
          </ac:spMkLst>
        </pc:spChg>
        <pc:spChg chg="del">
          <ac:chgData name="Amandine VEROT  - Agirh" userId="S::averot@agir-h.org::53024baf-b7d1-4378-8baa-265d6397447e" providerId="AD" clId="Web-{697A52E0-B83A-DA3B-9A48-39281F01A7CE}" dt="2023-06-21T08:06:36.535" v="14"/>
          <ac:spMkLst>
            <pc:docMk/>
            <pc:sldMk cId="916211784" sldId="497"/>
            <ac:spMk id="4" creationId="{E26C394F-F7B7-8825-D2FE-AFE5A48E4C50}"/>
          </ac:spMkLst>
        </pc:spChg>
        <pc:spChg chg="del">
          <ac:chgData name="Amandine VEROT  - Agirh" userId="S::averot@agir-h.org::53024baf-b7d1-4378-8baa-265d6397447e" providerId="AD" clId="Web-{697A52E0-B83A-DA3B-9A48-39281F01A7CE}" dt="2023-06-21T08:06:40.144" v="16"/>
          <ac:spMkLst>
            <pc:docMk/>
            <pc:sldMk cId="916211784" sldId="497"/>
            <ac:spMk id="6" creationId="{2689457D-EAD1-C3F3-20CB-BE8BC4EA44A9}"/>
          </ac:spMkLst>
        </pc:spChg>
        <pc:spChg chg="del">
          <ac:chgData name="Amandine VEROT  - Agirh" userId="S::averot@agir-h.org::53024baf-b7d1-4378-8baa-265d6397447e" providerId="AD" clId="Web-{697A52E0-B83A-DA3B-9A48-39281F01A7CE}" dt="2023-06-21T08:06:44.223" v="18"/>
          <ac:spMkLst>
            <pc:docMk/>
            <pc:sldMk cId="916211784" sldId="497"/>
            <ac:spMk id="7" creationId="{9BFED127-7F07-7D75-899F-F53AE0CE5F72}"/>
          </ac:spMkLst>
        </pc:spChg>
        <pc:spChg chg="add mod">
          <ac:chgData name="Amandine VEROT  - Agirh" userId="S::averot@agir-h.org::53024baf-b7d1-4378-8baa-265d6397447e" providerId="AD" clId="Web-{697A52E0-B83A-DA3B-9A48-39281F01A7CE}" dt="2023-06-21T08:07:21.458" v="47" actId="20577"/>
          <ac:spMkLst>
            <pc:docMk/>
            <pc:sldMk cId="916211784" sldId="497"/>
            <ac:spMk id="9" creationId="{BFBD6679-F11F-F392-097F-1B83BF3BE68F}"/>
          </ac:spMkLst>
        </pc:spChg>
        <pc:spChg chg="del">
          <ac:chgData name="Amandine VEROT  - Agirh" userId="S::averot@agir-h.org::53024baf-b7d1-4378-8baa-265d6397447e" providerId="AD" clId="Web-{697A52E0-B83A-DA3B-9A48-39281F01A7CE}" dt="2023-06-21T08:06:45.738" v="19"/>
          <ac:spMkLst>
            <pc:docMk/>
            <pc:sldMk cId="916211784" sldId="497"/>
            <ac:spMk id="16" creationId="{97DBB8C2-D03F-C071-9154-24D9E4799879}"/>
          </ac:spMkLst>
        </pc:spChg>
        <pc:picChg chg="del">
          <ac:chgData name="Amandine VEROT  - Agirh" userId="S::averot@agir-h.org::53024baf-b7d1-4378-8baa-265d6397447e" providerId="AD" clId="Web-{697A52E0-B83A-DA3B-9A48-39281F01A7CE}" dt="2023-06-21T08:06:31.160" v="11"/>
          <ac:picMkLst>
            <pc:docMk/>
            <pc:sldMk cId="916211784" sldId="497"/>
            <ac:picMk id="2050" creationId="{D8C0CD20-15CC-9C58-56A6-102A071D04D9}"/>
          </ac:picMkLst>
        </pc:picChg>
        <pc:picChg chg="del">
          <ac:chgData name="Amandine VEROT  - Agirh" userId="S::averot@agir-h.org::53024baf-b7d1-4378-8baa-265d6397447e" providerId="AD" clId="Web-{697A52E0-B83A-DA3B-9A48-39281F01A7CE}" dt="2023-06-21T08:06:34.457" v="13"/>
          <ac:picMkLst>
            <pc:docMk/>
            <pc:sldMk cId="916211784" sldId="497"/>
            <ac:picMk id="2051" creationId="{82583465-FE44-0BC2-6834-EC1C5B070247}"/>
          </ac:picMkLst>
        </pc:picChg>
        <pc:picChg chg="del">
          <ac:chgData name="Amandine VEROT  - Agirh" userId="S::averot@agir-h.org::53024baf-b7d1-4378-8baa-265d6397447e" providerId="AD" clId="Web-{697A52E0-B83A-DA3B-9A48-39281F01A7CE}" dt="2023-06-21T08:06:38.707" v="15"/>
          <ac:picMkLst>
            <pc:docMk/>
            <pc:sldMk cId="916211784" sldId="497"/>
            <ac:picMk id="2052" creationId="{C952B4B1-5B86-9859-180B-CF061515342E}"/>
          </ac:picMkLst>
        </pc:picChg>
        <pc:picChg chg="del">
          <ac:chgData name="Amandine VEROT  - Agirh" userId="S::averot@agir-h.org::53024baf-b7d1-4378-8baa-265d6397447e" providerId="AD" clId="Web-{697A52E0-B83A-DA3B-9A48-39281F01A7CE}" dt="2023-06-21T08:06:41.551" v="17"/>
          <ac:picMkLst>
            <pc:docMk/>
            <pc:sldMk cId="916211784" sldId="497"/>
            <ac:picMk id="2054" creationId="{916561C6-63C0-E420-C702-8AFFEA370932}"/>
          </ac:picMkLst>
        </pc:picChg>
      </pc:sldChg>
      <pc:sldChg chg="add replId">
        <pc:chgData name="Amandine VEROT  - Agirh" userId="S::averot@agir-h.org::53024baf-b7d1-4378-8baa-265d6397447e" providerId="AD" clId="Web-{697A52E0-B83A-DA3B-9A48-39281F01A7CE}" dt="2023-06-21T08:07:30.224" v="48"/>
        <pc:sldMkLst>
          <pc:docMk/>
          <pc:sldMk cId="2050533513" sldId="498"/>
        </pc:sldMkLst>
      </pc:sldChg>
      <pc:sldChg chg="add">
        <pc:chgData name="Amandine VEROT  - Agirh" userId="S::averot@agir-h.org::53024baf-b7d1-4378-8baa-265d6397447e" providerId="AD" clId="Web-{697A52E0-B83A-DA3B-9A48-39281F01A7CE}" dt="2023-06-21T08:15:31.836" v="67"/>
        <pc:sldMkLst>
          <pc:docMk/>
          <pc:sldMk cId="3499535642" sldId="499"/>
        </pc:sldMkLst>
      </pc:sldChg>
      <pc:sldChg chg="add del replId">
        <pc:chgData name="Amandine VEROT  - Agirh" userId="S::averot@agir-h.org::53024baf-b7d1-4378-8baa-265d6397447e" providerId="AD" clId="Web-{697A52E0-B83A-DA3B-9A48-39281F01A7CE}" dt="2023-06-21T08:15:26.180" v="66"/>
        <pc:sldMkLst>
          <pc:docMk/>
          <pc:sldMk cId="4257601126" sldId="499"/>
        </pc:sldMkLst>
      </pc:sldChg>
    </pc:docChg>
  </pc:docChgLst>
  <pc:docChgLst>
    <pc:chgData name="Amandine BONNEFOY  - Agirh" userId="S::abonnefoy@agir-h.org::53024baf-b7d1-4378-8baa-265d6397447e" providerId="AD" clId="Web-{2CDF5589-D02E-8E9A-56A3-946449E3DE06}"/>
    <pc:docChg chg="modSld">
      <pc:chgData name="Amandine BONNEFOY  - Agirh" userId="S::abonnefoy@agir-h.org::53024baf-b7d1-4378-8baa-265d6397447e" providerId="AD" clId="Web-{2CDF5589-D02E-8E9A-56A3-946449E3DE06}" dt="2023-01-17T13:12:15.193" v="88" actId="20577"/>
      <pc:docMkLst>
        <pc:docMk/>
      </pc:docMkLst>
      <pc:sldChg chg="modSp modNotes">
        <pc:chgData name="Amandine BONNEFOY  - Agirh" userId="S::abonnefoy@agir-h.org::53024baf-b7d1-4378-8baa-265d6397447e" providerId="AD" clId="Web-{2CDF5589-D02E-8E9A-56A3-946449E3DE06}" dt="2023-01-17T13:12:15.193" v="88" actId="20577"/>
        <pc:sldMkLst>
          <pc:docMk/>
          <pc:sldMk cId="267364744" sldId="469"/>
        </pc:sldMkLst>
        <pc:spChg chg="mod">
          <ac:chgData name="Amandine BONNEFOY  - Agirh" userId="S::abonnefoy@agir-h.org::53024baf-b7d1-4378-8baa-265d6397447e" providerId="AD" clId="Web-{2CDF5589-D02E-8E9A-56A3-946449E3DE06}" dt="2023-01-17T13:05:54.616" v="66" actId="20577"/>
          <ac:spMkLst>
            <pc:docMk/>
            <pc:sldMk cId="267364744" sldId="469"/>
            <ac:spMk id="4" creationId="{BCE30AE9-D2C1-61AD-F398-72F14CCC13DC}"/>
          </ac:spMkLst>
        </pc:spChg>
        <pc:graphicFrameChg chg="modGraphic">
          <ac:chgData name="Amandine BONNEFOY  - Agirh" userId="S::abonnefoy@agir-h.org::53024baf-b7d1-4378-8baa-265d6397447e" providerId="AD" clId="Web-{2CDF5589-D02E-8E9A-56A3-946449E3DE06}" dt="2023-01-17T13:12:15.193" v="88" actId="20577"/>
          <ac:graphicFrameMkLst>
            <pc:docMk/>
            <pc:sldMk cId="267364744" sldId="469"/>
            <ac:graphicFrameMk id="2" creationId="{BB04E85D-6957-8809-94EB-9C2A84E7B88F}"/>
          </ac:graphicFrameMkLst>
        </pc:graphicFrameChg>
      </pc:sldChg>
      <pc:sldChg chg="addSp delSp modSp">
        <pc:chgData name="Amandine BONNEFOY  - Agirh" userId="S::abonnefoy@agir-h.org::53024baf-b7d1-4378-8baa-265d6397447e" providerId="AD" clId="Web-{2CDF5589-D02E-8E9A-56A3-946449E3DE06}" dt="2023-01-17T12:47:32.541" v="64" actId="1076"/>
        <pc:sldMkLst>
          <pc:docMk/>
          <pc:sldMk cId="3192723521" sldId="472"/>
        </pc:sldMkLst>
        <pc:picChg chg="add mod">
          <ac:chgData name="Amandine BONNEFOY  - Agirh" userId="S::abonnefoy@agir-h.org::53024baf-b7d1-4378-8baa-265d6397447e" providerId="AD" clId="Web-{2CDF5589-D02E-8E9A-56A3-946449E3DE06}" dt="2023-01-17T12:45:59.178" v="52" actId="1076"/>
          <ac:picMkLst>
            <pc:docMk/>
            <pc:sldMk cId="3192723521" sldId="472"/>
            <ac:picMk id="2" creationId="{C28823C4-AD22-BD8A-04BF-2BD8CFC86B45}"/>
          </ac:picMkLst>
        </pc:picChg>
        <pc:picChg chg="add mod modCrop">
          <ac:chgData name="Amandine BONNEFOY  - Agirh" userId="S::abonnefoy@agir-h.org::53024baf-b7d1-4378-8baa-265d6397447e" providerId="AD" clId="Web-{2CDF5589-D02E-8E9A-56A3-946449E3DE06}" dt="2023-01-17T12:45:55.944" v="51" actId="1076"/>
          <ac:picMkLst>
            <pc:docMk/>
            <pc:sldMk cId="3192723521" sldId="472"/>
            <ac:picMk id="4" creationId="{26DF46DC-03A1-2608-3281-4AF1F7DF9FED}"/>
          </ac:picMkLst>
        </pc:picChg>
        <pc:picChg chg="mod">
          <ac:chgData name="Amandine BONNEFOY  - Agirh" userId="S::abonnefoy@agir-h.org::53024baf-b7d1-4378-8baa-265d6397447e" providerId="AD" clId="Web-{2CDF5589-D02E-8E9A-56A3-946449E3DE06}" dt="2023-01-17T12:46:00.835" v="53" actId="1076"/>
          <ac:picMkLst>
            <pc:docMk/>
            <pc:sldMk cId="3192723521" sldId="472"/>
            <ac:picMk id="5" creationId="{EE80B87B-0779-73E2-E040-472148D869A6}"/>
          </ac:picMkLst>
        </pc:picChg>
        <pc:picChg chg="add mod">
          <ac:chgData name="Amandine BONNEFOY  - Agirh" userId="S::abonnefoy@agir-h.org::53024baf-b7d1-4378-8baa-265d6397447e" providerId="AD" clId="Web-{2CDF5589-D02E-8E9A-56A3-946449E3DE06}" dt="2023-01-17T12:46:06.241" v="56" actId="14100"/>
          <ac:picMkLst>
            <pc:docMk/>
            <pc:sldMk cId="3192723521" sldId="472"/>
            <ac:picMk id="6" creationId="{7C522A40-7ACF-FF66-81CC-6B6553A0E897}"/>
          </ac:picMkLst>
        </pc:picChg>
        <pc:picChg chg="mod">
          <ac:chgData name="Amandine BONNEFOY  - Agirh" userId="S::abonnefoy@agir-h.org::53024baf-b7d1-4378-8baa-265d6397447e" providerId="AD" clId="Web-{2CDF5589-D02E-8E9A-56A3-946449E3DE06}" dt="2023-01-17T12:46:02.569" v="54" actId="1076"/>
          <ac:picMkLst>
            <pc:docMk/>
            <pc:sldMk cId="3192723521" sldId="472"/>
            <ac:picMk id="7" creationId="{64106B3E-2D61-48D4-D602-76C17FBAB2A0}"/>
          </ac:picMkLst>
        </pc:picChg>
        <pc:picChg chg="del">
          <ac:chgData name="Amandine BONNEFOY  - Agirh" userId="S::abonnefoy@agir-h.org::53024baf-b7d1-4378-8baa-265d6397447e" providerId="AD" clId="Web-{2CDF5589-D02E-8E9A-56A3-946449E3DE06}" dt="2023-01-17T12:37:57.785" v="0"/>
          <ac:picMkLst>
            <pc:docMk/>
            <pc:sldMk cId="3192723521" sldId="472"/>
            <ac:picMk id="8" creationId="{956582CD-5828-A4C5-0A48-5A0F84D1393D}"/>
          </ac:picMkLst>
        </pc:picChg>
        <pc:picChg chg="add mod">
          <ac:chgData name="Amandine BONNEFOY  - Agirh" userId="S::abonnefoy@agir-h.org::53024baf-b7d1-4378-8baa-265d6397447e" providerId="AD" clId="Web-{2CDF5589-D02E-8E9A-56A3-946449E3DE06}" dt="2023-01-17T12:46:07.773" v="57" actId="1076"/>
          <ac:picMkLst>
            <pc:docMk/>
            <pc:sldMk cId="3192723521" sldId="472"/>
            <ac:picMk id="9" creationId="{BA575B4B-DA38-C45C-7163-653DF3628198}"/>
          </ac:picMkLst>
        </pc:picChg>
        <pc:picChg chg="add mod">
          <ac:chgData name="Amandine BONNEFOY  - Agirh" userId="S::abonnefoy@agir-h.org::53024baf-b7d1-4378-8baa-265d6397447e" providerId="AD" clId="Web-{2CDF5589-D02E-8E9A-56A3-946449E3DE06}" dt="2023-01-17T12:46:09.741" v="58" actId="1076"/>
          <ac:picMkLst>
            <pc:docMk/>
            <pc:sldMk cId="3192723521" sldId="472"/>
            <ac:picMk id="10" creationId="{DEBFE07D-9591-9017-4A9C-DE9134361FD3}"/>
          </ac:picMkLst>
        </pc:picChg>
        <pc:picChg chg="add mod">
          <ac:chgData name="Amandine BONNEFOY  - Agirh" userId="S::abonnefoy@agir-h.org::53024baf-b7d1-4378-8baa-265d6397447e" providerId="AD" clId="Web-{2CDF5589-D02E-8E9A-56A3-946449E3DE06}" dt="2023-01-17T12:46:13.538" v="59" actId="1076"/>
          <ac:picMkLst>
            <pc:docMk/>
            <pc:sldMk cId="3192723521" sldId="472"/>
            <ac:picMk id="11" creationId="{3EF5B952-3C25-02A5-BAF7-A819F602D304}"/>
          </ac:picMkLst>
        </pc:picChg>
        <pc:picChg chg="add mod">
          <ac:chgData name="Amandine BONNEFOY  - Agirh" userId="S::abonnefoy@agir-h.org::53024baf-b7d1-4378-8baa-265d6397447e" providerId="AD" clId="Web-{2CDF5589-D02E-8E9A-56A3-946449E3DE06}" dt="2023-01-17T12:47:01.243" v="61" actId="1076"/>
          <ac:picMkLst>
            <pc:docMk/>
            <pc:sldMk cId="3192723521" sldId="472"/>
            <ac:picMk id="12" creationId="{9EFB3049-05EC-5976-5ACA-F3FE333A29BD}"/>
          </ac:picMkLst>
        </pc:picChg>
        <pc:picChg chg="add mod">
          <ac:chgData name="Amandine BONNEFOY  - Agirh" userId="S::abonnefoy@agir-h.org::53024baf-b7d1-4378-8baa-265d6397447e" providerId="AD" clId="Web-{2CDF5589-D02E-8E9A-56A3-946449E3DE06}" dt="2023-01-17T12:47:32.541" v="64" actId="1076"/>
          <ac:picMkLst>
            <pc:docMk/>
            <pc:sldMk cId="3192723521" sldId="472"/>
            <ac:picMk id="13" creationId="{60B01274-C3D9-DEF2-3C8E-EEE3383946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1569860-05BB-4513-8930-6534394974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C5A8B4-1CA5-44CB-83D5-21AA547BF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6F047-1E4F-4311-942C-72F7DEC9712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87DD69-72B4-4745-ACD5-138689A53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4CD0D6-DB08-41EB-A2EA-2E0842CB3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D80AB-69DF-4856-BDED-47A89A1A17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237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4A80F-9DEA-7647-A5B1-1E9BA95BB58A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B812E-181C-5A41-92EA-6E66C8E85B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0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310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68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275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1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25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873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295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175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719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850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5450" y="1243013"/>
            <a:ext cx="5946775" cy="334645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B812E-181C-5A41-92EA-6E66C8E85B87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612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0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0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2A29754-7186-2C47-BAAC-D71F2C987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9000"/>
          </a:blip>
          <a:stretch>
            <a:fillRect/>
          </a:stretch>
        </p:blipFill>
        <p:spPr>
          <a:xfrm rot="5400000">
            <a:off x="-401665" y="572937"/>
            <a:ext cx="2651962" cy="48118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ADF2A2-1D69-674E-80BF-3CDFF1FA8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09684" y="662965"/>
            <a:ext cx="2463800" cy="44704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C204612-85DF-5243-A498-BA2A1F4CF4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893551" y="1101295"/>
            <a:ext cx="430122" cy="7804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C3CDFD9-1615-3140-B5B1-F6F143017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402" y="1248322"/>
            <a:ext cx="732183" cy="13284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C98D65-4CF6-4848-B3BE-35BFB878A827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312090"/>
            <a:ext cx="1334957" cy="1447744"/>
          </a:xfrm>
          <a:prstGeom prst="rect">
            <a:avLst/>
          </a:prstGeom>
        </p:spPr>
      </p:pic>
      <p:sp>
        <p:nvSpPr>
          <p:cNvPr id="12" name="Titre 11">
            <a:extLst>
              <a:ext uri="{FF2B5EF4-FFF2-40B4-BE49-F238E27FC236}">
                <a16:creationId xmlns:a16="http://schemas.microsoft.com/office/drawing/2014/main" id="{95196ACD-C87F-6A40-90DF-D77EAFAC5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90832" y="2782731"/>
            <a:ext cx="7098960" cy="1522090"/>
          </a:xfrm>
          <a:prstGeom prst="rect">
            <a:avLst/>
          </a:prstGeom>
        </p:spPr>
        <p:txBody>
          <a:bodyPr/>
          <a:lstStyle>
            <a:lvl1pPr>
              <a:defRPr sz="4050" b="0">
                <a:latin typeface="+mj-lt"/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348122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4A9DE-20C2-4842-B064-255DF87E1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3013" y="1869534"/>
            <a:ext cx="3288961" cy="637562"/>
          </a:xfrm>
          <a:prstGeom prst="rect">
            <a:avLst/>
          </a:prstGeom>
        </p:spPr>
        <p:txBody>
          <a:bodyPr/>
          <a:lstStyle>
            <a:lvl1pPr>
              <a:defRPr sz="3000" b="0">
                <a:latin typeface="+mj-lt"/>
              </a:defRPr>
            </a:lvl1pPr>
          </a:lstStyle>
          <a:p>
            <a:r>
              <a:rPr lang="fr-FR"/>
              <a:t>SOMMAIRE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F14C58-45CA-034A-99A5-901848B3CB8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9EDE4A-BA25-DD4B-AA8D-3FFE38CC7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38200" y="-987479"/>
            <a:ext cx="2165824" cy="392974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7CEAA5B-DED3-E24A-8E11-53FE6C71BC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9000"/>
          </a:blip>
          <a:stretch>
            <a:fillRect/>
          </a:stretch>
        </p:blipFill>
        <p:spPr>
          <a:xfrm rot="10800000">
            <a:off x="670575" y="-1165951"/>
            <a:ext cx="2363052" cy="4287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26E98FA-C775-E249-8D62-C0EAD77C93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2501218" y="1602697"/>
            <a:ext cx="501777" cy="910441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C174540-A011-B14B-AF35-966C9B2A0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3013" y="3193996"/>
            <a:ext cx="4244975" cy="2068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 i="0">
                <a:latin typeface="+mj-lt"/>
              </a:defRPr>
            </a:lvl1pPr>
          </a:lstStyle>
          <a:p>
            <a:pPr lvl="0"/>
            <a:r>
              <a:rPr lang="fr-FR"/>
              <a:t>TITRE 01</a:t>
            </a:r>
          </a:p>
          <a:p>
            <a:pPr lvl="0"/>
            <a:r>
              <a:rPr lang="fr-FR"/>
              <a:t>TITRE 02</a:t>
            </a:r>
          </a:p>
          <a:p>
            <a:pPr lvl="0"/>
            <a:r>
              <a:rPr lang="fr-FR"/>
              <a:t>TITRE 03</a:t>
            </a:r>
          </a:p>
          <a:p>
            <a:pPr lvl="0"/>
            <a:r>
              <a:rPr lang="fr-FR"/>
              <a:t>TITRE 04</a:t>
            </a:r>
          </a:p>
        </p:txBody>
      </p:sp>
    </p:spTree>
    <p:extLst>
      <p:ext uri="{BB962C8B-B14F-4D97-AF65-F5344CB8AC3E}">
        <p14:creationId xmlns:p14="http://schemas.microsoft.com/office/powerpoint/2010/main" val="141884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9894475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Maelium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oderit</a:t>
            </a:r>
            <a:r>
              <a:rPr lang="fr-FR">
                <a:effectLst/>
                <a:latin typeface="Times" pitchFamily="2" charset="0"/>
              </a:rPr>
              <a:t>?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Sed si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hac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eximia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fortuna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utilitatem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frui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properat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omnia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conficiat</a:t>
            </a:r>
            <a:r>
              <a:rPr lang="fr-FR">
                <a:effectLst/>
                <a:latin typeface="Times" pitchFamily="2" charset="0"/>
              </a:rPr>
              <a:t>, quid ego, </a:t>
            </a:r>
            <a:r>
              <a:rPr lang="fr-FR" err="1">
                <a:effectLst/>
                <a:latin typeface="Times" pitchFamily="2" charset="0"/>
              </a:rPr>
              <a:t>senator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facere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debeo</a:t>
            </a:r>
            <a:r>
              <a:rPr lang="fr-FR">
                <a:effectLst/>
                <a:latin typeface="Times" pitchFamily="2" charset="0"/>
              </a:rPr>
              <a:t>, quem, </a:t>
            </a:r>
            <a:r>
              <a:rPr lang="fr-FR" err="1">
                <a:effectLst/>
                <a:latin typeface="Times" pitchFamily="2" charset="0"/>
              </a:rPr>
              <a:t>etiamsi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aliud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vellet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consulere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oporteret</a:t>
            </a:r>
            <a:r>
              <a:rPr lang="fr-FR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7" y="634738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1"/>
            <a:ext cx="370030" cy="67139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4068393-6057-7441-BA77-2ABA3C6E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2806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/>
              <a:t>Titre 1</a:t>
            </a:r>
          </a:p>
        </p:txBody>
      </p:sp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57C021EE-DB5A-454E-A171-FA60365CFD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9788" y="1343866"/>
            <a:ext cx="3932237" cy="740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672FFF-57C6-8E47-BE52-2D7A583309B2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5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1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9894475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Maelium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oderit</a:t>
            </a:r>
            <a:r>
              <a:rPr lang="fr-FR">
                <a:effectLst/>
                <a:latin typeface="Times" pitchFamily="2" charset="0"/>
              </a:rPr>
              <a:t>?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Sed si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hac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eximia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fortuna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utilitatem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frui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properat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omnia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conficiat</a:t>
            </a:r>
            <a:r>
              <a:rPr lang="fr-FR">
                <a:effectLst/>
                <a:latin typeface="Times" pitchFamily="2" charset="0"/>
              </a:rPr>
              <a:t>, quid ego, </a:t>
            </a:r>
            <a:r>
              <a:rPr lang="fr-FR" err="1">
                <a:effectLst/>
                <a:latin typeface="Times" pitchFamily="2" charset="0"/>
              </a:rPr>
              <a:t>senator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facere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debeo</a:t>
            </a:r>
            <a:r>
              <a:rPr lang="fr-FR">
                <a:effectLst/>
                <a:latin typeface="Times" pitchFamily="2" charset="0"/>
              </a:rPr>
              <a:t>, quem, </a:t>
            </a:r>
            <a:r>
              <a:rPr lang="fr-FR" err="1">
                <a:effectLst/>
                <a:latin typeface="Times" pitchFamily="2" charset="0"/>
              </a:rPr>
              <a:t>etiamsi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aliud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vellet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consulere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oporteret</a:t>
            </a:r>
            <a:r>
              <a:rPr lang="fr-FR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7" y="634738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1"/>
            <a:ext cx="370030" cy="671395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94068393-6057-7441-BA77-2ABA3C6EA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9579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/>
              <a:t>Titre unique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96489C-ACD1-E244-BE67-15A2DFC3C6F4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71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B18C37-71A5-3F40-ABA0-8AF7CB028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3181" y="2318545"/>
            <a:ext cx="3416400" cy="2220913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lIns="144000" tIns="360000" rIns="144000" bIns="144000"/>
          <a:lstStyle>
            <a:lvl1pPr marL="0" indent="0">
              <a:buNone/>
              <a:defRPr sz="1200" b="1" i="0">
                <a:solidFill>
                  <a:schemeClr val="accent6"/>
                </a:solidFill>
                <a:latin typeface="Time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F6115F-D13A-B540-9305-3DE41D9E54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52806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/>
              <a:t>Titre 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6366556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Times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Maelium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oderit</a:t>
            </a:r>
            <a:r>
              <a:rPr lang="fr-FR">
                <a:effectLst/>
                <a:latin typeface="Times" pitchFamily="2" charset="0"/>
              </a:rPr>
              <a:t>?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Sed si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hac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eximia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fortuna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utilitatem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frui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properat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omnia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conficiat</a:t>
            </a:r>
            <a:r>
              <a:rPr lang="fr-FR">
                <a:effectLst/>
                <a:latin typeface="Times" pitchFamily="2" charset="0"/>
              </a:rPr>
              <a:t>, quid ego, </a:t>
            </a:r>
            <a:r>
              <a:rPr lang="fr-FR" err="1">
                <a:effectLst/>
                <a:latin typeface="Times" pitchFamily="2" charset="0"/>
              </a:rPr>
              <a:t>senator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facere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debeo</a:t>
            </a:r>
            <a:r>
              <a:rPr lang="fr-FR">
                <a:effectLst/>
                <a:latin typeface="Times" pitchFamily="2" charset="0"/>
              </a:rPr>
              <a:t>, quem, </a:t>
            </a:r>
            <a:r>
              <a:rPr lang="fr-FR" err="1">
                <a:effectLst/>
                <a:latin typeface="Times" pitchFamily="2" charset="0"/>
              </a:rPr>
              <a:t>etiamsi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aliud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vellet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consulere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oporteret</a:t>
            </a:r>
            <a:r>
              <a:rPr lang="fr-FR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7" y="634738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1"/>
            <a:ext cx="370030" cy="671395"/>
          </a:xfrm>
          <a:prstGeom prst="rect">
            <a:avLst/>
          </a:prstGeom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193096DF-576A-7E42-8AF8-A96DE8B554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9788" y="1343866"/>
            <a:ext cx="3932237" cy="740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E38EDD-399A-084D-8F50-1CBC6B68253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F9B18C37-71A5-3F40-ABA0-8AF7CB028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3181" y="2318545"/>
            <a:ext cx="3416400" cy="2220913"/>
          </a:xfrm>
          <a:prstGeom prst="rect">
            <a:avLst/>
          </a:prstGeom>
          <a:solidFill>
            <a:srgbClr val="E4E2D9"/>
          </a:solidFill>
          <a:ln>
            <a:noFill/>
          </a:ln>
        </p:spPr>
        <p:txBody>
          <a:bodyPr lIns="144000" tIns="360000" rIns="144000" bIns="144000"/>
          <a:lstStyle>
            <a:lvl1pPr marL="0" indent="0">
              <a:buNone/>
              <a:defRPr sz="1200" b="1" i="0">
                <a:solidFill>
                  <a:schemeClr val="accent6"/>
                </a:solidFill>
                <a:latin typeface="Times" pitchFamily="2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057400"/>
            <a:ext cx="6366556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Times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Maelium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oderit</a:t>
            </a:r>
            <a:r>
              <a:rPr lang="fr-FR">
                <a:effectLst/>
                <a:latin typeface="Times" pitchFamily="2" charset="0"/>
              </a:rPr>
              <a:t>?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Sed si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hac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eximia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fortuna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utilitatem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frui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properat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omnia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conficiat</a:t>
            </a:r>
            <a:r>
              <a:rPr lang="fr-FR">
                <a:effectLst/>
                <a:latin typeface="Times" pitchFamily="2" charset="0"/>
              </a:rPr>
              <a:t>, quid ego, </a:t>
            </a:r>
            <a:r>
              <a:rPr lang="fr-FR" err="1">
                <a:effectLst/>
                <a:latin typeface="Times" pitchFamily="2" charset="0"/>
              </a:rPr>
              <a:t>senator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facere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debeo</a:t>
            </a:r>
            <a:r>
              <a:rPr lang="fr-FR">
                <a:effectLst/>
                <a:latin typeface="Times" pitchFamily="2" charset="0"/>
              </a:rPr>
              <a:t>, quem, </a:t>
            </a:r>
            <a:r>
              <a:rPr lang="fr-FR" err="1">
                <a:effectLst/>
                <a:latin typeface="Times" pitchFamily="2" charset="0"/>
              </a:rPr>
              <a:t>etiamsi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aliud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vellet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consulere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oporteret</a:t>
            </a:r>
            <a:r>
              <a:rPr lang="fr-FR">
                <a:effectLst/>
                <a:latin typeface="Times" pitchFamily="2" charset="0"/>
              </a:rPr>
              <a:t>?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BF2B802-0A81-644C-991C-34CD6A7EA32A}"/>
              </a:ext>
            </a:extLst>
          </p:cNvPr>
          <p:cNvCxnSpPr/>
          <p:nvPr userDrawn="1"/>
        </p:nvCxnSpPr>
        <p:spPr>
          <a:xfrm>
            <a:off x="839787" y="1873442"/>
            <a:ext cx="4537756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7" y="634738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1"/>
            <a:ext cx="370030" cy="671395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5B04DE9-7217-F141-ACE0-D597FF8BD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079579"/>
            <a:ext cx="3932237" cy="740229"/>
          </a:xfrm>
          <a:prstGeom prst="rect">
            <a:avLst/>
          </a:prstGeom>
        </p:spPr>
        <p:txBody>
          <a:bodyPr anchor="b"/>
          <a:lstStyle>
            <a:lvl1pPr>
              <a:defRPr sz="2400" b="0">
                <a:solidFill>
                  <a:srgbClr val="00959A"/>
                </a:solidFill>
                <a:latin typeface="+mj-lt"/>
              </a:defRPr>
            </a:lvl1pPr>
          </a:lstStyle>
          <a:p>
            <a:r>
              <a:rPr lang="fr-FR"/>
              <a:t>Titre unique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D7CDFC-0D59-FF4B-BCEB-20224EEF242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5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EAF6FD-D631-F047-8727-6B368A69E6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740702"/>
            <a:ext cx="6366556" cy="5660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Times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Maelium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oderit</a:t>
            </a:r>
            <a:r>
              <a:rPr lang="fr-FR">
                <a:effectLst/>
                <a:latin typeface="Times" pitchFamily="2" charset="0"/>
              </a:rPr>
              <a:t>?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Sed si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hac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eximia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fortuna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utilitatem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frui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properat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omnia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conficiat</a:t>
            </a:r>
            <a:r>
              <a:rPr lang="fr-FR">
                <a:effectLst/>
                <a:latin typeface="Times" pitchFamily="2" charset="0"/>
              </a:rPr>
              <a:t>, quid ego, </a:t>
            </a:r>
            <a:r>
              <a:rPr lang="fr-FR" err="1">
                <a:effectLst/>
                <a:latin typeface="Times" pitchFamily="2" charset="0"/>
              </a:rPr>
              <a:t>senator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facere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debeo</a:t>
            </a:r>
            <a:r>
              <a:rPr lang="fr-FR">
                <a:effectLst/>
                <a:latin typeface="Times" pitchFamily="2" charset="0"/>
              </a:rPr>
              <a:t>, quem, </a:t>
            </a:r>
            <a:r>
              <a:rPr lang="fr-FR" err="1">
                <a:effectLst/>
                <a:latin typeface="Times" pitchFamily="2" charset="0"/>
              </a:rPr>
              <a:t>etiamsi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ille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aliud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vellet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rei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publicae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consulere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oporteret</a:t>
            </a:r>
            <a:r>
              <a:rPr lang="fr-FR">
                <a:effectLst/>
                <a:latin typeface="Times" pitchFamily="2" charset="0"/>
              </a:rPr>
              <a:t>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A37A3B-46ED-DA46-958D-6C947FA58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7" y="634738"/>
            <a:ext cx="671396" cy="121820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6BD37A7-1746-7E43-A640-34F8EE5A7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1"/>
            <a:ext cx="370030" cy="671395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B6CBE18F-372F-9B44-98E4-F6385345175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454347" y="2057400"/>
            <a:ext cx="3999147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Times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endParaRPr lang="fr-FR">
              <a:effectLst/>
              <a:latin typeface="Times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C12795-1B09-D54F-992D-76BF3D31A6FF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6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6C0A35-4EB9-5341-8B8E-CA3C20DDBE6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286001"/>
            <a:ext cx="5181600" cy="3890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BF8C14-E4F4-F34B-9F09-8FC954F2DBB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286001"/>
            <a:ext cx="5181600" cy="3890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0">
                <a:latin typeface="+mj-lt"/>
              </a:defRPr>
            </a:lvl1pPr>
          </a:lstStyle>
          <a:p>
            <a:pPr lvl="0"/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771CBB-6C43-4D49-9822-911140128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82097" y="634738"/>
            <a:ext cx="671396" cy="121820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A57C513-CA84-0348-8E00-D1660F540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0213548" y="590021"/>
            <a:ext cx="370030" cy="6713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4EB570-BBEC-884D-83E7-31CC10013F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71900" y="1853198"/>
            <a:ext cx="307561" cy="55804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7F790B0-1850-E94F-867F-E535C46924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6018421" y="1853197"/>
            <a:ext cx="307561" cy="5580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C2D0AD-DC8C-5248-A69D-503E251BB1F3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29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6890FB-38C8-394C-946B-28254183F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701" y="1411358"/>
            <a:ext cx="1039743" cy="18865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057C2-B45F-744A-834B-281579F1E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9512" y="1252518"/>
            <a:ext cx="579030" cy="1050611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E0DE27C-3200-0F45-A0F0-088E3D6171A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484439" y="3429001"/>
            <a:ext cx="7703171" cy="2723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>
                <a:latin typeface="Times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fr-FR">
                <a:effectLst/>
                <a:latin typeface="Times" pitchFamily="2" charset="0"/>
              </a:rPr>
              <a:t>Et </a:t>
            </a:r>
            <a:r>
              <a:rPr lang="fr-FR" err="1">
                <a:effectLst/>
                <a:latin typeface="Times" pitchFamily="2" charset="0"/>
              </a:rPr>
              <a:t>interdum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acciderat</a:t>
            </a:r>
            <a:r>
              <a:rPr lang="fr-FR">
                <a:effectLst/>
                <a:latin typeface="Times" pitchFamily="2" charset="0"/>
              </a:rPr>
              <a:t>, ut </a:t>
            </a:r>
            <a:r>
              <a:rPr lang="fr-FR" err="1">
                <a:effectLst/>
                <a:latin typeface="Times" pitchFamily="2" charset="0"/>
              </a:rPr>
              <a:t>siquid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penetrali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secreto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nullo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citerioris</a:t>
            </a:r>
            <a:r>
              <a:rPr lang="fr-FR">
                <a:effectLst/>
                <a:latin typeface="Times" pitchFamily="2" charset="0"/>
              </a:rPr>
              <a:t> vitae </a:t>
            </a:r>
            <a:r>
              <a:rPr lang="fr-FR" err="1">
                <a:effectLst/>
                <a:latin typeface="Times" pitchFamily="2" charset="0"/>
              </a:rPr>
              <a:t>ministro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praesente</a:t>
            </a:r>
            <a:r>
              <a:rPr lang="fr-FR">
                <a:effectLst/>
                <a:latin typeface="Times" pitchFamily="2" charset="0"/>
              </a:rPr>
              <a:t> paterfamilias </a:t>
            </a:r>
            <a:r>
              <a:rPr lang="fr-FR" err="1">
                <a:effectLst/>
                <a:latin typeface="Times" pitchFamily="2" charset="0"/>
              </a:rPr>
              <a:t>uxori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susurrasset</a:t>
            </a:r>
            <a:r>
              <a:rPr lang="fr-FR">
                <a:effectLst/>
                <a:latin typeface="Times" pitchFamily="2" charset="0"/>
              </a:rPr>
              <a:t> in </a:t>
            </a:r>
            <a:r>
              <a:rPr lang="fr-FR" err="1">
                <a:effectLst/>
                <a:latin typeface="Times" pitchFamily="2" charset="0"/>
              </a:rPr>
              <a:t>aurem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velut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Amphiarao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referente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</a:t>
            </a:r>
            <a:r>
              <a:rPr lang="fr-FR">
                <a:effectLst/>
                <a:latin typeface="Times" pitchFamily="2" charset="0"/>
              </a:rPr>
              <a:t> Marcio, </a:t>
            </a:r>
            <a:r>
              <a:rPr lang="fr-FR" err="1">
                <a:effectLst/>
                <a:latin typeface="Times" pitchFamily="2" charset="0"/>
              </a:rPr>
              <a:t>quondam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vatibus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inclitis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postridie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disceret</a:t>
            </a:r>
            <a:r>
              <a:rPr lang="fr-FR">
                <a:effectLst/>
                <a:latin typeface="Times" pitchFamily="2" charset="0"/>
              </a:rPr>
              <a:t> imperator. </a:t>
            </a:r>
            <a:r>
              <a:rPr lang="fr-FR" err="1">
                <a:effectLst/>
                <a:latin typeface="Times" pitchFamily="2" charset="0"/>
              </a:rPr>
              <a:t>ideoque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parietes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arcanorum</a:t>
            </a:r>
            <a:r>
              <a:rPr lang="fr-FR">
                <a:effectLst/>
                <a:latin typeface="Times" pitchFamily="2" charset="0"/>
              </a:rPr>
              <a:t> soli </a:t>
            </a:r>
            <a:r>
              <a:rPr lang="fr-FR" err="1">
                <a:effectLst/>
                <a:latin typeface="Times" pitchFamily="2" charset="0"/>
              </a:rPr>
              <a:t>conscii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timebantur</a:t>
            </a:r>
            <a:r>
              <a:rPr lang="fr-FR">
                <a:effectLst/>
                <a:latin typeface="Times" pitchFamily="2" charset="0"/>
              </a:rPr>
              <a:t>.</a:t>
            </a:r>
          </a:p>
          <a:p>
            <a:endParaRPr lang="fr-FR">
              <a:effectLst/>
              <a:latin typeface="Times" pitchFamily="2" charset="0"/>
            </a:endParaRPr>
          </a:p>
          <a:p>
            <a:r>
              <a:rPr lang="fr-FR">
                <a:effectLst/>
                <a:latin typeface="Times" pitchFamily="2" charset="0"/>
              </a:rPr>
              <a:t>Nihil est </a:t>
            </a:r>
            <a:r>
              <a:rPr lang="fr-FR" err="1">
                <a:effectLst/>
                <a:latin typeface="Times" pitchFamily="2" charset="0"/>
              </a:rPr>
              <a:t>enim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amabilius</a:t>
            </a:r>
            <a:r>
              <a:rPr lang="fr-FR">
                <a:effectLst/>
                <a:latin typeface="Times" pitchFamily="2" charset="0"/>
              </a:rPr>
              <a:t>, nihil quod </a:t>
            </a:r>
            <a:r>
              <a:rPr lang="fr-FR" err="1">
                <a:effectLst/>
                <a:latin typeface="Times" pitchFamily="2" charset="0"/>
              </a:rPr>
              <a:t>magis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adliciat</a:t>
            </a:r>
            <a:r>
              <a:rPr lang="fr-FR">
                <a:effectLst/>
                <a:latin typeface="Times" pitchFamily="2" charset="0"/>
              </a:rPr>
              <a:t> ad </a:t>
            </a:r>
            <a:r>
              <a:rPr lang="fr-FR" err="1">
                <a:effectLst/>
                <a:latin typeface="Times" pitchFamily="2" charset="0"/>
              </a:rPr>
              <a:t>diligendum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quippe</a:t>
            </a:r>
            <a:r>
              <a:rPr lang="fr-FR">
                <a:effectLst/>
                <a:latin typeface="Times" pitchFamily="2" charset="0"/>
              </a:rPr>
              <a:t> cum </a:t>
            </a:r>
            <a:r>
              <a:rPr lang="fr-FR" err="1">
                <a:effectLst/>
                <a:latin typeface="Times" pitchFamily="2" charset="0"/>
              </a:rPr>
              <a:t>propter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virtutem</a:t>
            </a:r>
            <a:r>
              <a:rPr lang="fr-FR">
                <a:effectLst/>
                <a:latin typeface="Times" pitchFamily="2" charset="0"/>
              </a:rPr>
              <a:t> et </a:t>
            </a:r>
            <a:r>
              <a:rPr lang="fr-FR" err="1">
                <a:effectLst/>
                <a:latin typeface="Times" pitchFamily="2" charset="0"/>
              </a:rPr>
              <a:t>probitatem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etiam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eos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vidimus, </a:t>
            </a:r>
            <a:r>
              <a:rPr lang="fr-FR" err="1">
                <a:effectLst/>
                <a:latin typeface="Times" pitchFamily="2" charset="0"/>
              </a:rPr>
              <a:t>quodam</a:t>
            </a:r>
            <a:r>
              <a:rPr lang="fr-FR">
                <a:effectLst/>
                <a:latin typeface="Times" pitchFamily="2" charset="0"/>
              </a:rPr>
              <a:t> modo </a:t>
            </a:r>
            <a:r>
              <a:rPr lang="fr-FR" err="1">
                <a:effectLst/>
                <a:latin typeface="Times" pitchFamily="2" charset="0"/>
              </a:rPr>
              <a:t>diligamus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est qui C. </a:t>
            </a:r>
            <a:r>
              <a:rPr lang="fr-FR" err="1">
                <a:effectLst/>
                <a:latin typeface="Times" pitchFamily="2" charset="0"/>
              </a:rPr>
              <a:t>Fabrici</a:t>
            </a:r>
            <a:r>
              <a:rPr lang="fr-FR">
                <a:effectLst/>
                <a:latin typeface="Times" pitchFamily="2" charset="0"/>
              </a:rPr>
              <a:t>, M'. </a:t>
            </a:r>
            <a:r>
              <a:rPr lang="fr-FR" err="1">
                <a:effectLst/>
                <a:latin typeface="Times" pitchFamily="2" charset="0"/>
              </a:rPr>
              <a:t>Curi</a:t>
            </a:r>
            <a:r>
              <a:rPr lang="fr-FR">
                <a:effectLst/>
                <a:latin typeface="Times" pitchFamily="2" charset="0"/>
              </a:rPr>
              <a:t> non cum </a:t>
            </a:r>
            <a:r>
              <a:rPr lang="fr-FR" err="1">
                <a:effectLst/>
                <a:latin typeface="Times" pitchFamily="2" charset="0"/>
              </a:rPr>
              <a:t>caritate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aliqua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benevola</a:t>
            </a:r>
            <a:r>
              <a:rPr lang="fr-FR">
                <a:effectLst/>
                <a:latin typeface="Times" pitchFamily="2" charset="0"/>
              </a:rPr>
              <a:t> memoriam </a:t>
            </a:r>
            <a:r>
              <a:rPr lang="fr-FR" err="1">
                <a:effectLst/>
                <a:latin typeface="Times" pitchFamily="2" charset="0"/>
              </a:rPr>
              <a:t>usurpet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quos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numquam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viderit</a:t>
            </a:r>
            <a:r>
              <a:rPr lang="fr-FR">
                <a:effectLst/>
                <a:latin typeface="Times" pitchFamily="2" charset="0"/>
              </a:rPr>
              <a:t>? </a:t>
            </a:r>
            <a:r>
              <a:rPr lang="fr-FR" err="1">
                <a:effectLst/>
                <a:latin typeface="Times" pitchFamily="2" charset="0"/>
              </a:rPr>
              <a:t>quis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autem</a:t>
            </a:r>
            <a:r>
              <a:rPr lang="fr-FR">
                <a:effectLst/>
                <a:latin typeface="Times" pitchFamily="2" charset="0"/>
              </a:rPr>
              <a:t> est, qui </a:t>
            </a:r>
            <a:r>
              <a:rPr lang="fr-FR" err="1">
                <a:effectLst/>
                <a:latin typeface="Times" pitchFamily="2" charset="0"/>
              </a:rPr>
              <a:t>Tarquinium</a:t>
            </a:r>
            <a:r>
              <a:rPr lang="fr-FR">
                <a:effectLst/>
                <a:latin typeface="Times" pitchFamily="2" charset="0"/>
              </a:rPr>
              <a:t> </a:t>
            </a:r>
            <a:r>
              <a:rPr lang="fr-FR" err="1">
                <a:effectLst/>
                <a:latin typeface="Times" pitchFamily="2" charset="0"/>
              </a:rPr>
              <a:t>Superbum</a:t>
            </a:r>
            <a:r>
              <a:rPr lang="fr-FR">
                <a:effectLst/>
                <a:latin typeface="Times" pitchFamily="2" charset="0"/>
              </a:rPr>
              <a:t>, qui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Cassium</a:t>
            </a:r>
            <a:r>
              <a:rPr lang="fr-FR">
                <a:effectLst/>
                <a:latin typeface="Times" pitchFamily="2" charset="0"/>
              </a:rPr>
              <a:t>, </a:t>
            </a:r>
            <a:r>
              <a:rPr lang="fr-FR" err="1">
                <a:effectLst/>
                <a:latin typeface="Times" pitchFamily="2" charset="0"/>
              </a:rPr>
              <a:t>Sp</a:t>
            </a:r>
            <a:r>
              <a:rPr lang="fr-FR">
                <a:effectLst/>
                <a:latin typeface="Times" pitchFamily="2" charset="0"/>
              </a:rPr>
              <a:t>. </a:t>
            </a:r>
            <a:r>
              <a:rPr lang="fr-FR" err="1">
                <a:effectLst/>
                <a:latin typeface="Times" pitchFamily="2" charset="0"/>
              </a:rPr>
              <a:t>Maelium</a:t>
            </a:r>
            <a:r>
              <a:rPr lang="fr-FR">
                <a:effectLst/>
                <a:latin typeface="Times" pitchFamily="2" charset="0"/>
              </a:rPr>
              <a:t> non </a:t>
            </a:r>
            <a:r>
              <a:rPr lang="fr-FR" err="1">
                <a:effectLst/>
                <a:latin typeface="Times" pitchFamily="2" charset="0"/>
              </a:rPr>
              <a:t>oderit</a:t>
            </a:r>
            <a:r>
              <a:rPr lang="fr-FR">
                <a:effectLst/>
                <a:latin typeface="Times" pitchFamily="2" charset="0"/>
              </a:rPr>
              <a:t>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2D2764-F4C5-F642-8450-16248CAB635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19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C6890FB-38C8-394C-946B-28254183F2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63701" y="1411358"/>
            <a:ext cx="1039743" cy="188654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6A057C2-B45F-744A-834B-281579F1E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749512" y="1252518"/>
            <a:ext cx="579030" cy="1050611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E2CD597-AC4C-C64C-85A3-14C78C108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439" y="3428999"/>
            <a:ext cx="4910276" cy="1242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>
                <a:solidFill>
                  <a:schemeClr val="bg1"/>
                </a:solidFill>
                <a:highlight>
                  <a:srgbClr val="00ADD6"/>
                </a:highlight>
                <a:latin typeface="+mj-lt"/>
              </a:defRPr>
            </a:lvl1pPr>
          </a:lstStyle>
          <a:p>
            <a:pPr lvl="0"/>
            <a:r>
              <a:rPr lang="fr-FR"/>
              <a:t>MERCI DE VOTRE ATTENTION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6CE0A63-4C2A-164A-BDD6-A6BBEE39C7A1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403" y="5737531"/>
            <a:ext cx="908237" cy="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232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9314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475" y="263128"/>
            <a:ext cx="6177048" cy="692497"/>
          </a:xfrm>
        </p:spPr>
        <p:txBody>
          <a:bodyPr lIns="0" tIns="0" rIns="0" bIns="0"/>
          <a:lstStyle>
            <a:lvl1pPr>
              <a:defRPr sz="4500" b="0" i="0">
                <a:solidFill>
                  <a:srgbClr val="1B1B1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526" y="1107203"/>
            <a:ext cx="9421019" cy="447174"/>
          </a:xfrm>
        </p:spPr>
        <p:txBody>
          <a:bodyPr lIns="0" tIns="0" rIns="0" bIns="0"/>
          <a:lstStyle>
            <a:lvl1pPr>
              <a:defRPr sz="2906" b="0" i="1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4357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475" y="263128"/>
            <a:ext cx="6177048" cy="692497"/>
          </a:xfrm>
        </p:spPr>
        <p:txBody>
          <a:bodyPr lIns="0" tIns="0" rIns="0" bIns="0"/>
          <a:lstStyle>
            <a:lvl1pPr>
              <a:defRPr sz="4500" b="0" i="0">
                <a:solidFill>
                  <a:srgbClr val="1B1B1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61437" y="1587311"/>
            <a:ext cx="4861719" cy="4039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25" b="0" i="0">
                <a:solidFill>
                  <a:srgbClr val="1B1B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993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475" y="263128"/>
            <a:ext cx="6177048" cy="692497"/>
          </a:xfrm>
        </p:spPr>
        <p:txBody>
          <a:bodyPr lIns="0" tIns="0" rIns="0" bIns="0"/>
          <a:lstStyle>
            <a:lvl1pPr>
              <a:defRPr sz="4500" b="0" i="0">
                <a:solidFill>
                  <a:srgbClr val="1B1B1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3034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29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1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39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49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7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2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3B763-91A0-3548-9B73-8553433C3A72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3946-C36C-CF49-A112-777AF055A60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MSIPCMContentMarking" descr="{&quot;HashCode&quot;:967973103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DBD2B9A8-6A3A-4FF8-920E-916C1489208F}"/>
              </a:ext>
            </a:extLst>
          </p:cNvPr>
          <p:cNvSpPr txBox="1"/>
          <p:nvPr userDrawn="1"/>
        </p:nvSpPr>
        <p:spPr>
          <a:xfrm>
            <a:off x="0" y="6669120"/>
            <a:ext cx="650765" cy="11541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fr-FR" sz="750">
                <a:solidFill>
                  <a:srgbClr val="A80000"/>
                </a:solidFill>
                <a:latin typeface="Calibri" panose="020F0502020204030204" pitchFamily="34" charset="0"/>
              </a:rPr>
              <a:t>Interne</a:t>
            </a:r>
          </a:p>
        </p:txBody>
      </p:sp>
    </p:spTree>
    <p:extLst>
      <p:ext uri="{BB962C8B-B14F-4D97-AF65-F5344CB8AC3E}">
        <p14:creationId xmlns:p14="http://schemas.microsoft.com/office/powerpoint/2010/main" val="320993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84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EBEDF4"/>
          </a:solidFill>
        </p:spPr>
        <p:txBody>
          <a:bodyPr wrap="square" lIns="0" tIns="0" rIns="0" bIns="0" rtlCol="0"/>
          <a:lstStyle/>
          <a:p>
            <a:endParaRPr sz="16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475" y="263128"/>
            <a:ext cx="617704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1B1B1D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526" y="1107203"/>
            <a:ext cx="9421019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1">
                <a:solidFill>
                  <a:srgbClr val="1B1B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58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8625">
        <a:defRPr>
          <a:latin typeface="+mn-lt"/>
          <a:ea typeface="+mn-ea"/>
          <a:cs typeface="+mn-cs"/>
        </a:defRPr>
      </a:lvl2pPr>
      <a:lvl3pPr marL="857250">
        <a:defRPr>
          <a:latin typeface="+mn-lt"/>
          <a:ea typeface="+mn-ea"/>
          <a:cs typeface="+mn-cs"/>
        </a:defRPr>
      </a:lvl3pPr>
      <a:lvl4pPr marL="1285875">
        <a:defRPr>
          <a:latin typeface="+mn-lt"/>
          <a:ea typeface="+mn-ea"/>
          <a:cs typeface="+mn-cs"/>
        </a:defRPr>
      </a:lvl4pPr>
      <a:lvl5pPr marL="1714500">
        <a:defRPr>
          <a:latin typeface="+mn-lt"/>
          <a:ea typeface="+mn-ea"/>
          <a:cs typeface="+mn-cs"/>
        </a:defRPr>
      </a:lvl5pPr>
      <a:lvl6pPr marL="2143125">
        <a:defRPr>
          <a:latin typeface="+mn-lt"/>
          <a:ea typeface="+mn-ea"/>
          <a:cs typeface="+mn-cs"/>
        </a:defRPr>
      </a:lvl6pPr>
      <a:lvl7pPr marL="2571750">
        <a:defRPr>
          <a:latin typeface="+mn-lt"/>
          <a:ea typeface="+mn-ea"/>
          <a:cs typeface="+mn-cs"/>
        </a:defRPr>
      </a:lvl7pPr>
      <a:lvl8pPr marL="3000375">
        <a:defRPr>
          <a:latin typeface="+mn-lt"/>
          <a:ea typeface="+mn-ea"/>
          <a:cs typeface="+mn-cs"/>
        </a:defRPr>
      </a:lvl8pPr>
      <a:lvl9pPr marL="34290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8625">
        <a:defRPr>
          <a:latin typeface="+mn-lt"/>
          <a:ea typeface="+mn-ea"/>
          <a:cs typeface="+mn-cs"/>
        </a:defRPr>
      </a:lvl2pPr>
      <a:lvl3pPr marL="857250">
        <a:defRPr>
          <a:latin typeface="+mn-lt"/>
          <a:ea typeface="+mn-ea"/>
          <a:cs typeface="+mn-cs"/>
        </a:defRPr>
      </a:lvl3pPr>
      <a:lvl4pPr marL="1285875">
        <a:defRPr>
          <a:latin typeface="+mn-lt"/>
          <a:ea typeface="+mn-ea"/>
          <a:cs typeface="+mn-cs"/>
        </a:defRPr>
      </a:lvl4pPr>
      <a:lvl5pPr marL="1714500">
        <a:defRPr>
          <a:latin typeface="+mn-lt"/>
          <a:ea typeface="+mn-ea"/>
          <a:cs typeface="+mn-cs"/>
        </a:defRPr>
      </a:lvl5pPr>
      <a:lvl6pPr marL="2143125">
        <a:defRPr>
          <a:latin typeface="+mn-lt"/>
          <a:ea typeface="+mn-ea"/>
          <a:cs typeface="+mn-cs"/>
        </a:defRPr>
      </a:lvl6pPr>
      <a:lvl7pPr marL="2571750">
        <a:defRPr>
          <a:latin typeface="+mn-lt"/>
          <a:ea typeface="+mn-ea"/>
          <a:cs typeface="+mn-cs"/>
        </a:defRPr>
      </a:lvl7pPr>
      <a:lvl8pPr marL="3000375">
        <a:defRPr>
          <a:latin typeface="+mn-lt"/>
          <a:ea typeface="+mn-ea"/>
          <a:cs typeface="+mn-cs"/>
        </a:defRPr>
      </a:lvl8pPr>
      <a:lvl9pPr marL="34290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julieacademy.com/" TargetMode="Externa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817" y="136335"/>
            <a:ext cx="4510616" cy="219324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D45E2736-1876-65BA-3837-E7FAF455F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650" y="3053671"/>
            <a:ext cx="6828366" cy="195134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6B0634A9-C49D-B858-64F7-245C0E813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49" y="4534012"/>
            <a:ext cx="4203700" cy="222439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9A1A493-FB8F-53E7-69A4-11526CA98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734" y="4987636"/>
            <a:ext cx="2214034" cy="116897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3275DF5-A683-4CDF-5795-24930F46A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835275" y="976841"/>
            <a:ext cx="488950" cy="977900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3DD03CD2-AF25-659A-0309-AF3576A36C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3606800" y="1250950"/>
            <a:ext cx="647700" cy="1295400"/>
          </a:xfrm>
          <a:prstGeom prst="rect">
            <a:avLst/>
          </a:prstGeom>
        </p:spPr>
      </p:pic>
      <p:sp>
        <p:nvSpPr>
          <p:cNvPr id="4" name="bg object 42">
            <a:extLst>
              <a:ext uri="{FF2B5EF4-FFF2-40B4-BE49-F238E27FC236}">
                <a16:creationId xmlns:a16="http://schemas.microsoft.com/office/drawing/2014/main" id="{BFED1749-F379-8A7D-1F7D-D995ACED62E3}"/>
              </a:ext>
            </a:extLst>
          </p:cNvPr>
          <p:cNvSpPr/>
          <p:nvPr/>
        </p:nvSpPr>
        <p:spPr>
          <a:xfrm>
            <a:off x="-1299637" y="1866236"/>
            <a:ext cx="4612639" cy="2328756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6EA0D3-F8F5-6408-8015-FBBA988EF5FB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14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9780" y="1386309"/>
            <a:ext cx="89162" cy="89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29704" y="1377351"/>
            <a:ext cx="1013817" cy="107156"/>
          </a:xfrm>
          <a:custGeom>
            <a:avLst/>
            <a:gdLst/>
            <a:ahLst/>
            <a:cxnLst/>
            <a:rect l="l" t="t" r="r" b="b"/>
            <a:pathLst>
              <a:path w="1081405" h="114300">
                <a:moveTo>
                  <a:pt x="1031802" y="106462"/>
                </a:moveTo>
                <a:lnTo>
                  <a:pt x="1012558" y="102623"/>
                </a:lnTo>
                <a:lnTo>
                  <a:pt x="996907" y="92130"/>
                </a:lnTo>
                <a:lnTo>
                  <a:pt x="986387" y="76519"/>
                </a:lnTo>
                <a:lnTo>
                  <a:pt x="982538" y="57325"/>
                </a:lnTo>
                <a:lnTo>
                  <a:pt x="986387" y="38131"/>
                </a:lnTo>
                <a:lnTo>
                  <a:pt x="996907" y="22520"/>
                </a:lnTo>
                <a:lnTo>
                  <a:pt x="1012558" y="12028"/>
                </a:lnTo>
                <a:lnTo>
                  <a:pt x="1031802" y="8189"/>
                </a:lnTo>
                <a:lnTo>
                  <a:pt x="1051046" y="12028"/>
                </a:lnTo>
                <a:lnTo>
                  <a:pt x="1066697" y="22520"/>
                </a:lnTo>
                <a:lnTo>
                  <a:pt x="1070836" y="28662"/>
                </a:lnTo>
                <a:lnTo>
                  <a:pt x="1031802" y="28662"/>
                </a:lnTo>
                <a:lnTo>
                  <a:pt x="1020673" y="30934"/>
                </a:lnTo>
                <a:lnTo>
                  <a:pt x="1011532" y="37108"/>
                </a:lnTo>
                <a:lnTo>
                  <a:pt x="1005342" y="46225"/>
                </a:lnTo>
                <a:lnTo>
                  <a:pt x="1003065" y="57325"/>
                </a:lnTo>
                <a:lnTo>
                  <a:pt x="1005342" y="68426"/>
                </a:lnTo>
                <a:lnTo>
                  <a:pt x="1011532" y="77543"/>
                </a:lnTo>
                <a:lnTo>
                  <a:pt x="1020673" y="83717"/>
                </a:lnTo>
                <a:lnTo>
                  <a:pt x="1031802" y="85988"/>
                </a:lnTo>
                <a:lnTo>
                  <a:pt x="1070836" y="85988"/>
                </a:lnTo>
                <a:lnTo>
                  <a:pt x="1066697" y="92130"/>
                </a:lnTo>
                <a:lnTo>
                  <a:pt x="1051046" y="102623"/>
                </a:lnTo>
                <a:lnTo>
                  <a:pt x="1031802" y="106462"/>
                </a:lnTo>
                <a:close/>
              </a:path>
              <a:path w="1081405" h="114300">
                <a:moveTo>
                  <a:pt x="1070836" y="85988"/>
                </a:moveTo>
                <a:lnTo>
                  <a:pt x="1031802" y="85988"/>
                </a:lnTo>
                <a:lnTo>
                  <a:pt x="1042931" y="83717"/>
                </a:lnTo>
                <a:lnTo>
                  <a:pt x="1052072" y="77543"/>
                </a:lnTo>
                <a:lnTo>
                  <a:pt x="1058262" y="68426"/>
                </a:lnTo>
                <a:lnTo>
                  <a:pt x="1060539" y="57325"/>
                </a:lnTo>
                <a:lnTo>
                  <a:pt x="1058262" y="46225"/>
                </a:lnTo>
                <a:lnTo>
                  <a:pt x="1052072" y="37108"/>
                </a:lnTo>
                <a:lnTo>
                  <a:pt x="1042931" y="30934"/>
                </a:lnTo>
                <a:lnTo>
                  <a:pt x="1031802" y="28662"/>
                </a:lnTo>
                <a:lnTo>
                  <a:pt x="1070836" y="28662"/>
                </a:lnTo>
                <a:lnTo>
                  <a:pt x="1077217" y="38131"/>
                </a:lnTo>
                <a:lnTo>
                  <a:pt x="1081066" y="57325"/>
                </a:lnTo>
                <a:lnTo>
                  <a:pt x="1077217" y="76519"/>
                </a:lnTo>
                <a:lnTo>
                  <a:pt x="1070836" y="85988"/>
                </a:lnTo>
                <a:close/>
              </a:path>
              <a:path w="1081405" h="114300">
                <a:moveTo>
                  <a:pt x="550112" y="113969"/>
                </a:moveTo>
                <a:lnTo>
                  <a:pt x="529585" y="113969"/>
                </a:lnTo>
                <a:lnTo>
                  <a:pt x="529585" y="67562"/>
                </a:lnTo>
                <a:lnTo>
                  <a:pt x="483742" y="67562"/>
                </a:lnTo>
                <a:lnTo>
                  <a:pt x="483742" y="47088"/>
                </a:lnTo>
                <a:lnTo>
                  <a:pt x="530269" y="47088"/>
                </a:lnTo>
                <a:lnTo>
                  <a:pt x="530269" y="0"/>
                </a:lnTo>
                <a:lnTo>
                  <a:pt x="550796" y="0"/>
                </a:lnTo>
                <a:lnTo>
                  <a:pt x="550796" y="46406"/>
                </a:lnTo>
                <a:lnTo>
                  <a:pt x="598007" y="46406"/>
                </a:lnTo>
                <a:lnTo>
                  <a:pt x="598007" y="66880"/>
                </a:lnTo>
                <a:lnTo>
                  <a:pt x="550112" y="66880"/>
                </a:lnTo>
                <a:lnTo>
                  <a:pt x="550112" y="113969"/>
                </a:lnTo>
                <a:close/>
              </a:path>
              <a:path w="1081405" h="114300">
                <a:moveTo>
                  <a:pt x="49263" y="106462"/>
                </a:moveTo>
                <a:lnTo>
                  <a:pt x="30020" y="102623"/>
                </a:lnTo>
                <a:lnTo>
                  <a:pt x="14368" y="92130"/>
                </a:lnTo>
                <a:lnTo>
                  <a:pt x="3848" y="76519"/>
                </a:lnTo>
                <a:lnTo>
                  <a:pt x="0" y="57325"/>
                </a:lnTo>
                <a:lnTo>
                  <a:pt x="3944" y="38131"/>
                </a:lnTo>
                <a:lnTo>
                  <a:pt x="14625" y="22520"/>
                </a:lnTo>
                <a:lnTo>
                  <a:pt x="30308" y="12028"/>
                </a:lnTo>
                <a:lnTo>
                  <a:pt x="49263" y="8189"/>
                </a:lnTo>
                <a:lnTo>
                  <a:pt x="68507" y="12028"/>
                </a:lnTo>
                <a:lnTo>
                  <a:pt x="84158" y="22520"/>
                </a:lnTo>
                <a:lnTo>
                  <a:pt x="88297" y="28662"/>
                </a:lnTo>
                <a:lnTo>
                  <a:pt x="49263" y="28662"/>
                </a:lnTo>
                <a:lnTo>
                  <a:pt x="38134" y="30934"/>
                </a:lnTo>
                <a:lnTo>
                  <a:pt x="28993" y="37108"/>
                </a:lnTo>
                <a:lnTo>
                  <a:pt x="22803" y="46225"/>
                </a:lnTo>
                <a:lnTo>
                  <a:pt x="20526" y="57325"/>
                </a:lnTo>
                <a:lnTo>
                  <a:pt x="22803" y="68426"/>
                </a:lnTo>
                <a:lnTo>
                  <a:pt x="28993" y="77543"/>
                </a:lnTo>
                <a:lnTo>
                  <a:pt x="38134" y="83717"/>
                </a:lnTo>
                <a:lnTo>
                  <a:pt x="49263" y="85988"/>
                </a:lnTo>
                <a:lnTo>
                  <a:pt x="88297" y="85988"/>
                </a:lnTo>
                <a:lnTo>
                  <a:pt x="84158" y="92130"/>
                </a:lnTo>
                <a:lnTo>
                  <a:pt x="68507" y="102623"/>
                </a:lnTo>
                <a:lnTo>
                  <a:pt x="49263" y="106462"/>
                </a:lnTo>
                <a:close/>
              </a:path>
              <a:path w="1081405" h="114300">
                <a:moveTo>
                  <a:pt x="88297" y="85988"/>
                </a:moveTo>
                <a:lnTo>
                  <a:pt x="49263" y="85988"/>
                </a:lnTo>
                <a:lnTo>
                  <a:pt x="60393" y="83717"/>
                </a:lnTo>
                <a:lnTo>
                  <a:pt x="69533" y="77543"/>
                </a:lnTo>
                <a:lnTo>
                  <a:pt x="75723" y="68426"/>
                </a:lnTo>
                <a:lnTo>
                  <a:pt x="78000" y="57325"/>
                </a:lnTo>
                <a:lnTo>
                  <a:pt x="75723" y="46225"/>
                </a:lnTo>
                <a:lnTo>
                  <a:pt x="69533" y="37108"/>
                </a:lnTo>
                <a:lnTo>
                  <a:pt x="60393" y="30934"/>
                </a:lnTo>
                <a:lnTo>
                  <a:pt x="49263" y="28662"/>
                </a:lnTo>
                <a:lnTo>
                  <a:pt x="88297" y="28662"/>
                </a:lnTo>
                <a:lnTo>
                  <a:pt x="94678" y="38131"/>
                </a:lnTo>
                <a:lnTo>
                  <a:pt x="98527" y="57325"/>
                </a:lnTo>
                <a:lnTo>
                  <a:pt x="94678" y="76519"/>
                </a:lnTo>
                <a:lnTo>
                  <a:pt x="88297" y="85988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6990" y="1393219"/>
            <a:ext cx="22027" cy="76200"/>
          </a:xfrm>
          <a:custGeom>
            <a:avLst/>
            <a:gdLst/>
            <a:ahLst/>
            <a:cxnLst/>
            <a:rect l="l" t="t" r="r" b="b"/>
            <a:pathLst>
              <a:path w="23494" h="81280">
                <a:moveTo>
                  <a:pt x="22988" y="80983"/>
                </a:moveTo>
                <a:lnTo>
                  <a:pt x="14368" y="75204"/>
                </a:lnTo>
                <a:lnTo>
                  <a:pt x="3848" y="59593"/>
                </a:lnTo>
                <a:lnTo>
                  <a:pt x="0" y="40400"/>
                </a:lnTo>
                <a:lnTo>
                  <a:pt x="3944" y="21206"/>
                </a:lnTo>
                <a:lnTo>
                  <a:pt x="14625" y="5595"/>
                </a:lnTo>
                <a:lnTo>
                  <a:pt x="22988" y="0"/>
                </a:lnTo>
                <a:lnTo>
                  <a:pt x="22988" y="29027"/>
                </a:lnTo>
                <a:lnTo>
                  <a:pt x="22803" y="29299"/>
                </a:lnTo>
                <a:lnTo>
                  <a:pt x="20526" y="40400"/>
                </a:lnTo>
                <a:lnTo>
                  <a:pt x="22803" y="51500"/>
                </a:lnTo>
                <a:lnTo>
                  <a:pt x="22988" y="51772"/>
                </a:lnTo>
                <a:lnTo>
                  <a:pt x="22988" y="80983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7856" y="2305697"/>
            <a:ext cx="92369" cy="9213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067855" y="3616642"/>
            <a:ext cx="92869" cy="55959"/>
          </a:xfrm>
          <a:custGeom>
            <a:avLst/>
            <a:gdLst/>
            <a:ahLst/>
            <a:cxnLst/>
            <a:rect l="l" t="t" r="r" b="b"/>
            <a:pathLst>
              <a:path w="99059" h="59689">
                <a:moveTo>
                  <a:pt x="96479" y="59347"/>
                </a:moveTo>
                <a:lnTo>
                  <a:pt x="2047" y="59347"/>
                </a:lnTo>
                <a:lnTo>
                  <a:pt x="0" y="49136"/>
                </a:lnTo>
                <a:lnTo>
                  <a:pt x="3848" y="29942"/>
                </a:lnTo>
                <a:lnTo>
                  <a:pt x="14368" y="14331"/>
                </a:lnTo>
                <a:lnTo>
                  <a:pt x="30020" y="3838"/>
                </a:lnTo>
                <a:lnTo>
                  <a:pt x="49263" y="0"/>
                </a:lnTo>
                <a:lnTo>
                  <a:pt x="68507" y="3838"/>
                </a:lnTo>
                <a:lnTo>
                  <a:pt x="84158" y="14331"/>
                </a:lnTo>
                <a:lnTo>
                  <a:pt x="94678" y="29942"/>
                </a:lnTo>
                <a:lnTo>
                  <a:pt x="98527" y="49136"/>
                </a:lnTo>
                <a:lnTo>
                  <a:pt x="96479" y="59347"/>
                </a:lnTo>
                <a:close/>
              </a:path>
            </a:pathLst>
          </a:custGeom>
          <a:solidFill>
            <a:srgbClr val="B9D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9516" y="1845044"/>
            <a:ext cx="107156" cy="1020961"/>
          </a:xfrm>
          <a:custGeom>
            <a:avLst/>
            <a:gdLst/>
            <a:ahLst/>
            <a:cxnLst/>
            <a:rect l="l" t="t" r="r" b="b"/>
            <a:pathLst>
              <a:path w="114300" h="1089025">
                <a:moveTo>
                  <a:pt x="56790" y="98272"/>
                </a:moveTo>
                <a:lnTo>
                  <a:pt x="37546" y="94434"/>
                </a:lnTo>
                <a:lnTo>
                  <a:pt x="21895" y="83941"/>
                </a:lnTo>
                <a:lnTo>
                  <a:pt x="11375" y="68330"/>
                </a:lnTo>
                <a:lnTo>
                  <a:pt x="7526" y="49136"/>
                </a:lnTo>
                <a:lnTo>
                  <a:pt x="11375" y="29942"/>
                </a:lnTo>
                <a:lnTo>
                  <a:pt x="21895" y="14331"/>
                </a:lnTo>
                <a:lnTo>
                  <a:pt x="37546" y="3838"/>
                </a:lnTo>
                <a:lnTo>
                  <a:pt x="56790" y="0"/>
                </a:lnTo>
                <a:lnTo>
                  <a:pt x="76033" y="3838"/>
                </a:lnTo>
                <a:lnTo>
                  <a:pt x="91685" y="14331"/>
                </a:lnTo>
                <a:lnTo>
                  <a:pt x="95824" y="20473"/>
                </a:lnTo>
                <a:lnTo>
                  <a:pt x="56790" y="20473"/>
                </a:lnTo>
                <a:lnTo>
                  <a:pt x="45660" y="22744"/>
                </a:lnTo>
                <a:lnTo>
                  <a:pt x="36520" y="28918"/>
                </a:lnTo>
                <a:lnTo>
                  <a:pt x="30330" y="38035"/>
                </a:lnTo>
                <a:lnTo>
                  <a:pt x="28052" y="49136"/>
                </a:lnTo>
                <a:lnTo>
                  <a:pt x="30330" y="60236"/>
                </a:lnTo>
                <a:lnTo>
                  <a:pt x="36520" y="69354"/>
                </a:lnTo>
                <a:lnTo>
                  <a:pt x="45660" y="75528"/>
                </a:lnTo>
                <a:lnTo>
                  <a:pt x="56790" y="77799"/>
                </a:lnTo>
                <a:lnTo>
                  <a:pt x="95824" y="77799"/>
                </a:lnTo>
                <a:lnTo>
                  <a:pt x="91685" y="83941"/>
                </a:lnTo>
                <a:lnTo>
                  <a:pt x="76033" y="94434"/>
                </a:lnTo>
                <a:lnTo>
                  <a:pt x="56790" y="98272"/>
                </a:lnTo>
                <a:close/>
              </a:path>
              <a:path w="114300" h="1089025">
                <a:moveTo>
                  <a:pt x="95824" y="77799"/>
                </a:moveTo>
                <a:lnTo>
                  <a:pt x="56790" y="77799"/>
                </a:lnTo>
                <a:lnTo>
                  <a:pt x="67919" y="75528"/>
                </a:lnTo>
                <a:lnTo>
                  <a:pt x="77060" y="69354"/>
                </a:lnTo>
                <a:lnTo>
                  <a:pt x="83250" y="60236"/>
                </a:lnTo>
                <a:lnTo>
                  <a:pt x="85527" y="49136"/>
                </a:lnTo>
                <a:lnTo>
                  <a:pt x="83250" y="38035"/>
                </a:lnTo>
                <a:lnTo>
                  <a:pt x="77060" y="28918"/>
                </a:lnTo>
                <a:lnTo>
                  <a:pt x="67919" y="22744"/>
                </a:lnTo>
                <a:lnTo>
                  <a:pt x="56790" y="20473"/>
                </a:lnTo>
                <a:lnTo>
                  <a:pt x="95824" y="20473"/>
                </a:lnTo>
                <a:lnTo>
                  <a:pt x="102205" y="29942"/>
                </a:lnTo>
                <a:lnTo>
                  <a:pt x="106053" y="49136"/>
                </a:lnTo>
                <a:lnTo>
                  <a:pt x="102205" y="68330"/>
                </a:lnTo>
                <a:lnTo>
                  <a:pt x="95824" y="77799"/>
                </a:lnTo>
                <a:close/>
              </a:path>
              <a:path w="114300" h="1089025">
                <a:moveTo>
                  <a:pt x="67053" y="1088508"/>
                </a:moveTo>
                <a:lnTo>
                  <a:pt x="46526" y="1088508"/>
                </a:lnTo>
                <a:lnTo>
                  <a:pt x="46526" y="1042102"/>
                </a:lnTo>
                <a:lnTo>
                  <a:pt x="0" y="1042102"/>
                </a:lnTo>
                <a:lnTo>
                  <a:pt x="0" y="1021628"/>
                </a:lnTo>
                <a:lnTo>
                  <a:pt x="47211" y="1021628"/>
                </a:lnTo>
                <a:lnTo>
                  <a:pt x="47211" y="974539"/>
                </a:lnTo>
                <a:lnTo>
                  <a:pt x="67737" y="974539"/>
                </a:lnTo>
                <a:lnTo>
                  <a:pt x="67737" y="1020946"/>
                </a:lnTo>
                <a:lnTo>
                  <a:pt x="114264" y="1020946"/>
                </a:lnTo>
                <a:lnTo>
                  <a:pt x="114264" y="1041419"/>
                </a:lnTo>
                <a:lnTo>
                  <a:pt x="67053" y="1041419"/>
                </a:lnTo>
                <a:lnTo>
                  <a:pt x="67053" y="1088508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573" y="3155988"/>
            <a:ext cx="92369" cy="921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5466" y="1704838"/>
            <a:ext cx="2199384" cy="43396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90067" y="176741"/>
            <a:ext cx="5193506" cy="79114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5063" b="1" spc="-145">
                <a:solidFill>
                  <a:srgbClr val="0F0E0D"/>
                </a:solidFill>
                <a:latin typeface="Arial"/>
                <a:cs typeface="Arial"/>
              </a:rPr>
              <a:t>Définition</a:t>
            </a:r>
            <a:r>
              <a:rPr sz="5063" b="1" spc="-155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5063" b="1" spc="-197">
                <a:solidFill>
                  <a:srgbClr val="0F0E0D"/>
                </a:solidFill>
                <a:latin typeface="Arial"/>
                <a:cs typeface="Arial"/>
              </a:rPr>
              <a:t>clinique</a:t>
            </a:r>
            <a:endParaRPr sz="506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3279" y="1434035"/>
            <a:ext cx="3150988" cy="5210433"/>
          </a:xfrm>
          <a:prstGeom prst="rect">
            <a:avLst/>
          </a:prstGeom>
        </p:spPr>
        <p:txBody>
          <a:bodyPr vert="horz" wrap="square" lIns="0" tIns="50006" rIns="0" bIns="0" rtlCol="0">
            <a:spAutoFit/>
          </a:bodyPr>
          <a:lstStyle/>
          <a:p>
            <a:pPr marL="11906" marR="474464" defTabSz="857250">
              <a:lnSpc>
                <a:spcPts val="2316"/>
              </a:lnSpc>
              <a:spcBef>
                <a:spcPts val="394"/>
              </a:spcBef>
            </a:pPr>
            <a:r>
              <a:rPr sz="2156" b="1" spc="-80">
                <a:solidFill>
                  <a:srgbClr val="FA5050"/>
                </a:solidFill>
                <a:latin typeface="Arial"/>
                <a:cs typeface="Arial"/>
              </a:rPr>
              <a:t>D</a:t>
            </a:r>
            <a:r>
              <a:rPr sz="2156" b="1" spc="-94">
                <a:solidFill>
                  <a:srgbClr val="FA5050"/>
                </a:solidFill>
                <a:latin typeface="Arial"/>
                <a:cs typeface="Arial"/>
              </a:rPr>
              <a:t>é</a:t>
            </a:r>
            <a:r>
              <a:rPr sz="2156" b="1" spc="-5">
                <a:solidFill>
                  <a:srgbClr val="FA5050"/>
                </a:solidFill>
                <a:latin typeface="Arial"/>
                <a:cs typeface="Arial"/>
              </a:rPr>
              <a:t>f</a:t>
            </a:r>
            <a:r>
              <a:rPr sz="2156" b="1" spc="-61">
                <a:solidFill>
                  <a:srgbClr val="FA5050"/>
                </a:solidFill>
                <a:latin typeface="Arial"/>
                <a:cs typeface="Arial"/>
              </a:rPr>
              <a:t>i</a:t>
            </a:r>
            <a:r>
              <a:rPr sz="2156" b="1" spc="-159">
                <a:solidFill>
                  <a:srgbClr val="FA5050"/>
                </a:solidFill>
                <a:latin typeface="Arial"/>
                <a:cs typeface="Arial"/>
              </a:rPr>
              <a:t>c</a:t>
            </a:r>
            <a:r>
              <a:rPr sz="2156" b="1" spc="-61">
                <a:solidFill>
                  <a:srgbClr val="FA5050"/>
                </a:solidFill>
                <a:latin typeface="Arial"/>
                <a:cs typeface="Arial"/>
              </a:rPr>
              <a:t>i</a:t>
            </a:r>
            <a:r>
              <a:rPr sz="2156" b="1" spc="42">
                <a:solidFill>
                  <a:srgbClr val="FA5050"/>
                </a:solidFill>
                <a:latin typeface="Arial"/>
                <a:cs typeface="Arial"/>
              </a:rPr>
              <a:t>t</a:t>
            </a:r>
            <a:r>
              <a:rPr sz="2156" b="1" spc="-258">
                <a:solidFill>
                  <a:srgbClr val="FA5050"/>
                </a:solidFill>
                <a:latin typeface="Arial"/>
                <a:cs typeface="Arial"/>
              </a:rPr>
              <a:t>s</a:t>
            </a:r>
            <a:r>
              <a:rPr sz="2156" b="1" spc="-66">
                <a:solidFill>
                  <a:srgbClr val="FA5050"/>
                </a:solidFill>
                <a:latin typeface="Arial"/>
                <a:cs typeface="Arial"/>
              </a:rPr>
              <a:t> 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89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9">
                <a:solidFill>
                  <a:srgbClr val="0F0E0D"/>
                </a:solidFill>
                <a:latin typeface="Arial"/>
                <a:cs typeface="Arial"/>
              </a:rPr>
              <a:t>l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a  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mm</a:t>
            </a:r>
            <a:r>
              <a:rPr sz="2156" b="1" spc="-113">
                <a:solidFill>
                  <a:srgbClr val="0F0E0D"/>
                </a:solidFill>
                <a:latin typeface="Arial"/>
                <a:cs typeface="Arial"/>
              </a:rPr>
              <a:t>u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13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47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73">
                <a:solidFill>
                  <a:srgbClr val="0F0E0D"/>
                </a:solidFill>
                <a:latin typeface="Arial"/>
                <a:cs typeface="Arial"/>
              </a:rPr>
              <a:t>s  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-258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263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-19">
                <a:solidFill>
                  <a:srgbClr val="0F0E0D"/>
                </a:solidFill>
                <a:latin typeface="Arial"/>
                <a:cs typeface="Arial"/>
              </a:rPr>
              <a:t>l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258">
                <a:solidFill>
                  <a:srgbClr val="0F0E0D"/>
                </a:solidFill>
                <a:latin typeface="Arial"/>
                <a:cs typeface="Arial"/>
              </a:rPr>
              <a:t>s</a:t>
            </a:r>
            <a:endParaRPr sz="2156">
              <a:solidFill>
                <a:prstClr val="black"/>
              </a:solidFill>
              <a:latin typeface="Arial"/>
              <a:cs typeface="Arial"/>
            </a:endParaRPr>
          </a:p>
          <a:p>
            <a:pPr marL="11906" marR="4763" defTabSz="857250">
              <a:lnSpc>
                <a:spcPct val="105300"/>
              </a:lnSpc>
              <a:spcBef>
                <a:spcPts val="286"/>
              </a:spcBef>
            </a:pPr>
            <a:r>
              <a:rPr sz="1781" spc="-28">
                <a:solidFill>
                  <a:srgbClr val="0F0E0D"/>
                </a:solidFill>
                <a:latin typeface="Trebuchet MS"/>
                <a:cs typeface="Trebuchet MS"/>
              </a:rPr>
              <a:t>implicite </a:t>
            </a:r>
            <a:r>
              <a:rPr sz="1781" spc="-131">
                <a:solidFill>
                  <a:srgbClr val="0F0E0D"/>
                </a:solidFill>
                <a:latin typeface="Trebuchet MS"/>
                <a:cs typeface="Trebuchet MS"/>
              </a:rPr>
              <a:t>/</a:t>
            </a:r>
            <a:r>
              <a:rPr sz="1781" spc="-127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5">
                <a:solidFill>
                  <a:srgbClr val="0F0E0D"/>
                </a:solidFill>
                <a:latin typeface="Trebuchet MS"/>
                <a:cs typeface="Trebuchet MS"/>
              </a:rPr>
              <a:t>double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sens, </a:t>
            </a:r>
            <a:r>
              <a:rPr sz="1781" spc="14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communication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14">
                <a:solidFill>
                  <a:srgbClr val="0F0E0D"/>
                </a:solidFill>
                <a:latin typeface="Trebuchet MS"/>
                <a:cs typeface="Trebuchet MS"/>
              </a:rPr>
              <a:t>orale,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19">
                <a:solidFill>
                  <a:srgbClr val="0F0E0D"/>
                </a:solidFill>
                <a:latin typeface="Trebuchet MS"/>
                <a:cs typeface="Trebuchet MS"/>
              </a:rPr>
              <a:t>difficultés</a:t>
            </a:r>
            <a:r>
              <a:rPr sz="1781" spc="38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56">
                <a:solidFill>
                  <a:srgbClr val="0F0E0D"/>
                </a:solidFill>
                <a:latin typeface="Trebuchet MS"/>
                <a:cs typeface="Trebuchet MS"/>
              </a:rPr>
              <a:t>à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>
                <a:solidFill>
                  <a:srgbClr val="0F0E0D"/>
                </a:solidFill>
                <a:latin typeface="Trebuchet MS"/>
                <a:cs typeface="Trebuchet MS"/>
              </a:rPr>
              <a:t>créer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84">
                <a:solidFill>
                  <a:srgbClr val="0F0E0D"/>
                </a:solidFill>
                <a:latin typeface="Trebuchet MS"/>
                <a:cs typeface="Trebuchet MS"/>
              </a:rPr>
              <a:t>et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maintenir </a:t>
            </a:r>
            <a:r>
              <a:rPr sz="1781" spc="-52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5">
                <a:solidFill>
                  <a:srgbClr val="0F0E0D"/>
                </a:solidFill>
                <a:latin typeface="Trebuchet MS"/>
                <a:cs typeface="Trebuchet MS"/>
              </a:rPr>
              <a:t>du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28">
                <a:solidFill>
                  <a:srgbClr val="0F0E0D"/>
                </a:solidFill>
                <a:latin typeface="Trebuchet MS"/>
                <a:cs typeface="Trebuchet MS"/>
              </a:rPr>
              <a:t>lien</a:t>
            </a:r>
            <a:endParaRPr sz="1781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57250"/>
            <a:endParaRPr sz="2156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57250">
              <a:spcBef>
                <a:spcPts val="33"/>
              </a:spcBef>
            </a:pP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906" marR="519113" defTabSz="857250">
              <a:lnSpc>
                <a:spcPts val="2325"/>
              </a:lnSpc>
            </a:pP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è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89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70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5">
                <a:solidFill>
                  <a:srgbClr val="FA5050"/>
                </a:solidFill>
                <a:latin typeface="Arial"/>
                <a:cs typeface="Arial"/>
              </a:rPr>
              <a:t>r</a:t>
            </a:r>
            <a:r>
              <a:rPr sz="2156" b="1" spc="-94">
                <a:solidFill>
                  <a:srgbClr val="FA5050"/>
                </a:solidFill>
                <a:latin typeface="Arial"/>
                <a:cs typeface="Arial"/>
              </a:rPr>
              <a:t>e</a:t>
            </a:r>
            <a:r>
              <a:rPr sz="2156" b="1" spc="-263">
                <a:solidFill>
                  <a:srgbClr val="FA5050"/>
                </a:solidFill>
                <a:latin typeface="Arial"/>
                <a:cs typeface="Arial"/>
              </a:rPr>
              <a:t>s</a:t>
            </a:r>
            <a:r>
              <a:rPr sz="2156" b="1" spc="42">
                <a:solidFill>
                  <a:srgbClr val="FA5050"/>
                </a:solidFill>
                <a:latin typeface="Arial"/>
                <a:cs typeface="Arial"/>
              </a:rPr>
              <a:t>t</a:t>
            </a:r>
            <a:r>
              <a:rPr sz="2156" b="1" spc="5">
                <a:solidFill>
                  <a:srgbClr val="FA5050"/>
                </a:solidFill>
                <a:latin typeface="Arial"/>
                <a:cs typeface="Arial"/>
              </a:rPr>
              <a:t>r</a:t>
            </a:r>
            <a:r>
              <a:rPr sz="2156" b="1" spc="-94">
                <a:solidFill>
                  <a:srgbClr val="FA5050"/>
                </a:solidFill>
                <a:latin typeface="Arial"/>
                <a:cs typeface="Arial"/>
              </a:rPr>
              <a:t>e</a:t>
            </a:r>
            <a:r>
              <a:rPr sz="2156" b="1" spc="-61">
                <a:solidFill>
                  <a:srgbClr val="FA5050"/>
                </a:solidFill>
                <a:latin typeface="Arial"/>
                <a:cs typeface="Arial"/>
              </a:rPr>
              <a:t>i</a:t>
            </a:r>
            <a:r>
              <a:rPr sz="2156" b="1" spc="-117">
                <a:solidFill>
                  <a:srgbClr val="FA5050"/>
                </a:solidFill>
                <a:latin typeface="Arial"/>
                <a:cs typeface="Arial"/>
              </a:rPr>
              <a:t>n</a:t>
            </a:r>
            <a:r>
              <a:rPr sz="2156" b="1" spc="47">
                <a:solidFill>
                  <a:srgbClr val="FA5050"/>
                </a:solidFill>
                <a:latin typeface="Arial"/>
                <a:cs typeface="Arial"/>
              </a:rPr>
              <a:t>t</a:t>
            </a:r>
            <a:r>
              <a:rPr sz="2156" b="1" spc="-66">
                <a:solidFill>
                  <a:srgbClr val="FA5050"/>
                </a:solidFill>
                <a:latin typeface="Arial"/>
                <a:cs typeface="Arial"/>
              </a:rPr>
              <a:t> 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  </a:t>
            </a:r>
            <a:r>
              <a:rPr sz="2156" b="1" spc="-38">
                <a:solidFill>
                  <a:srgbClr val="0F0E0D"/>
                </a:solidFill>
                <a:latin typeface="Arial"/>
                <a:cs typeface="Arial"/>
              </a:rPr>
              <a:t>répétitif </a:t>
            </a:r>
            <a:r>
              <a:rPr sz="2156" b="1" spc="-150">
                <a:solidFill>
                  <a:srgbClr val="0F0E0D"/>
                </a:solidFill>
                <a:latin typeface="Arial"/>
                <a:cs typeface="Arial"/>
              </a:rPr>
              <a:t>des </a:t>
            </a:r>
            <a:r>
              <a:rPr sz="2156" b="1" spc="-145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mp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m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263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61">
                <a:solidFill>
                  <a:srgbClr val="0F0E0D"/>
                </a:solidFill>
                <a:latin typeface="Arial"/>
                <a:cs typeface="Arial"/>
              </a:rPr>
              <a:t>,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73">
                <a:solidFill>
                  <a:srgbClr val="0F0E0D"/>
                </a:solidFill>
                <a:latin typeface="Arial"/>
                <a:cs typeface="Arial"/>
              </a:rPr>
              <a:t>s  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intérêts</a:t>
            </a:r>
            <a:endParaRPr sz="2156">
              <a:solidFill>
                <a:prstClr val="black"/>
              </a:solidFill>
              <a:latin typeface="Arial"/>
              <a:cs typeface="Arial"/>
            </a:endParaRPr>
          </a:p>
          <a:p>
            <a:pPr marL="11906" marR="456008" defTabSz="857250">
              <a:lnSpc>
                <a:spcPct val="105300"/>
              </a:lnSpc>
              <a:spcBef>
                <a:spcPts val="263"/>
              </a:spcBef>
            </a:pPr>
            <a:r>
              <a:rPr sz="1781" spc="14">
                <a:solidFill>
                  <a:srgbClr val="0F0E0D"/>
                </a:solidFill>
                <a:latin typeface="Trebuchet MS"/>
                <a:cs typeface="Trebuchet MS"/>
              </a:rPr>
              <a:t>besoin</a:t>
            </a:r>
            <a:r>
              <a:rPr sz="1781" spc="38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5">
                <a:solidFill>
                  <a:srgbClr val="0F0E0D"/>
                </a:solidFill>
                <a:latin typeface="Trebuchet MS"/>
                <a:cs typeface="Trebuchet MS"/>
              </a:rPr>
              <a:t>d'immuabilité,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 comportements </a:t>
            </a:r>
            <a:r>
              <a:rPr sz="1781" spc="-28">
                <a:solidFill>
                  <a:srgbClr val="0F0E0D"/>
                </a:solidFill>
                <a:latin typeface="Trebuchet MS"/>
                <a:cs typeface="Trebuchet MS"/>
              </a:rPr>
              <a:t>répétitifs, </a:t>
            </a:r>
            <a:r>
              <a:rPr sz="1781" spc="-52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19">
                <a:solidFill>
                  <a:srgbClr val="0F0E0D"/>
                </a:solidFill>
                <a:latin typeface="Trebuchet MS"/>
                <a:cs typeface="Trebuchet MS"/>
              </a:rPr>
              <a:t>intérêts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intenses, </a:t>
            </a:r>
            <a:r>
              <a:rPr sz="1781" spc="-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particularités</a:t>
            </a:r>
            <a:r>
              <a:rPr sz="1781" spc="19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sensorielles</a:t>
            </a:r>
            <a:endParaRPr sz="178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02507" y="1482794"/>
            <a:ext cx="464344" cy="447079"/>
            <a:chOff x="3710408" y="1581647"/>
            <a:chExt cx="495300" cy="476884"/>
          </a:xfrm>
        </p:grpSpPr>
        <p:sp>
          <p:nvSpPr>
            <p:cNvPr id="13" name="object 13"/>
            <p:cNvSpPr/>
            <p:nvPr/>
          </p:nvSpPr>
          <p:spPr>
            <a:xfrm>
              <a:off x="3710408" y="1581647"/>
              <a:ext cx="382905" cy="387350"/>
            </a:xfrm>
            <a:custGeom>
              <a:avLst/>
              <a:gdLst/>
              <a:ahLst/>
              <a:cxnLst/>
              <a:rect l="l" t="t" r="r" b="b"/>
              <a:pathLst>
                <a:path w="382904" h="387350">
                  <a:moveTo>
                    <a:pt x="191262" y="387250"/>
                  </a:moveTo>
                  <a:lnTo>
                    <a:pt x="147415" y="382135"/>
                  </a:lnTo>
                  <a:lnTo>
                    <a:pt x="107160" y="367566"/>
                  </a:lnTo>
                  <a:lnTo>
                    <a:pt x="71647" y="344706"/>
                  </a:lnTo>
                  <a:lnTo>
                    <a:pt x="42025" y="314718"/>
                  </a:lnTo>
                  <a:lnTo>
                    <a:pt x="19444" y="278766"/>
                  </a:lnTo>
                  <a:lnTo>
                    <a:pt x="5052" y="238014"/>
                  </a:lnTo>
                  <a:lnTo>
                    <a:pt x="0" y="193625"/>
                  </a:lnTo>
                  <a:lnTo>
                    <a:pt x="5052" y="149236"/>
                  </a:lnTo>
                  <a:lnTo>
                    <a:pt x="19444" y="108483"/>
                  </a:lnTo>
                  <a:lnTo>
                    <a:pt x="42025" y="72532"/>
                  </a:lnTo>
                  <a:lnTo>
                    <a:pt x="71647" y="42544"/>
                  </a:lnTo>
                  <a:lnTo>
                    <a:pt x="107160" y="19684"/>
                  </a:lnTo>
                  <a:lnTo>
                    <a:pt x="147415" y="5114"/>
                  </a:lnTo>
                  <a:lnTo>
                    <a:pt x="191262" y="0"/>
                  </a:lnTo>
                  <a:lnTo>
                    <a:pt x="235110" y="5113"/>
                  </a:lnTo>
                  <a:lnTo>
                    <a:pt x="275365" y="19682"/>
                  </a:lnTo>
                  <a:lnTo>
                    <a:pt x="310878" y="42541"/>
                  </a:lnTo>
                  <a:lnTo>
                    <a:pt x="340500" y="72529"/>
                  </a:lnTo>
                  <a:lnTo>
                    <a:pt x="363081" y="108481"/>
                  </a:lnTo>
                  <a:lnTo>
                    <a:pt x="377473" y="149234"/>
                  </a:lnTo>
                  <a:lnTo>
                    <a:pt x="382525" y="193625"/>
                  </a:lnTo>
                  <a:lnTo>
                    <a:pt x="380784" y="219761"/>
                  </a:lnTo>
                  <a:lnTo>
                    <a:pt x="375725" y="244842"/>
                  </a:lnTo>
                  <a:lnTo>
                    <a:pt x="367595" y="268638"/>
                  </a:lnTo>
                  <a:lnTo>
                    <a:pt x="356641" y="290914"/>
                  </a:lnTo>
                  <a:lnTo>
                    <a:pt x="281529" y="263769"/>
                  </a:lnTo>
                  <a:lnTo>
                    <a:pt x="243973" y="250219"/>
                  </a:lnTo>
                  <a:lnTo>
                    <a:pt x="206417" y="236695"/>
                  </a:lnTo>
                  <a:lnTo>
                    <a:pt x="219775" y="271072"/>
                  </a:lnTo>
                  <a:lnTo>
                    <a:pt x="259974" y="374291"/>
                  </a:lnTo>
                  <a:lnTo>
                    <a:pt x="243625" y="379813"/>
                  </a:lnTo>
                  <a:lnTo>
                    <a:pt x="226677" y="383880"/>
                  </a:lnTo>
                  <a:lnTo>
                    <a:pt x="209199" y="386391"/>
                  </a:lnTo>
                  <a:lnTo>
                    <a:pt x="191262" y="387250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789003" y="1654728"/>
              <a:ext cx="416559" cy="403860"/>
            </a:xfrm>
            <a:custGeom>
              <a:avLst/>
              <a:gdLst/>
              <a:ahLst/>
              <a:cxnLst/>
              <a:rect l="l" t="t" r="r" b="b"/>
              <a:pathLst>
                <a:path w="416560" h="403860">
                  <a:moveTo>
                    <a:pt x="248396" y="396784"/>
                  </a:moveTo>
                  <a:lnTo>
                    <a:pt x="246796" y="396498"/>
                  </a:lnTo>
                  <a:lnTo>
                    <a:pt x="245196" y="396117"/>
                  </a:lnTo>
                  <a:lnTo>
                    <a:pt x="243878" y="395069"/>
                  </a:lnTo>
                  <a:lnTo>
                    <a:pt x="243314" y="393544"/>
                  </a:lnTo>
                  <a:lnTo>
                    <a:pt x="145329" y="141984"/>
                  </a:lnTo>
                  <a:lnTo>
                    <a:pt x="145706" y="139983"/>
                  </a:lnTo>
                  <a:lnTo>
                    <a:pt x="148341" y="137314"/>
                  </a:lnTo>
                  <a:lnTo>
                    <a:pt x="150318" y="136838"/>
                  </a:lnTo>
                  <a:lnTo>
                    <a:pt x="152012" y="137505"/>
                  </a:lnTo>
                  <a:lnTo>
                    <a:pt x="186827" y="150083"/>
                  </a:lnTo>
                  <a:lnTo>
                    <a:pt x="158601" y="150083"/>
                  </a:lnTo>
                  <a:lnTo>
                    <a:pt x="249432" y="383158"/>
                  </a:lnTo>
                  <a:lnTo>
                    <a:pt x="262282" y="383158"/>
                  </a:lnTo>
                  <a:lnTo>
                    <a:pt x="251126" y="395069"/>
                  </a:lnTo>
                  <a:lnTo>
                    <a:pt x="249997" y="396308"/>
                  </a:lnTo>
                  <a:lnTo>
                    <a:pt x="248396" y="396784"/>
                  </a:lnTo>
                  <a:close/>
                </a:path>
                <a:path w="416560" h="403860">
                  <a:moveTo>
                    <a:pt x="409539" y="349045"/>
                  </a:moveTo>
                  <a:lnTo>
                    <a:pt x="407657" y="347234"/>
                  </a:lnTo>
                  <a:lnTo>
                    <a:pt x="343651" y="287679"/>
                  </a:lnTo>
                  <a:lnTo>
                    <a:pt x="342710" y="286726"/>
                  </a:lnTo>
                  <a:lnTo>
                    <a:pt x="342145" y="285583"/>
                  </a:lnTo>
                  <a:lnTo>
                    <a:pt x="342051" y="283010"/>
                  </a:lnTo>
                  <a:lnTo>
                    <a:pt x="342522" y="281771"/>
                  </a:lnTo>
                  <a:lnTo>
                    <a:pt x="389773" y="233555"/>
                  </a:lnTo>
                  <a:lnTo>
                    <a:pt x="158601" y="150083"/>
                  </a:lnTo>
                  <a:lnTo>
                    <a:pt x="186827" y="150083"/>
                  </a:lnTo>
                  <a:lnTo>
                    <a:pt x="399938" y="227076"/>
                  </a:lnTo>
                  <a:lnTo>
                    <a:pt x="401444" y="227648"/>
                  </a:lnTo>
                  <a:lnTo>
                    <a:pt x="402574" y="228886"/>
                  </a:lnTo>
                  <a:lnTo>
                    <a:pt x="403327" y="232031"/>
                  </a:lnTo>
                  <a:lnTo>
                    <a:pt x="402856" y="233746"/>
                  </a:lnTo>
                  <a:lnTo>
                    <a:pt x="353629" y="283963"/>
                  </a:lnTo>
                  <a:lnTo>
                    <a:pt x="414057" y="340183"/>
                  </a:lnTo>
                  <a:lnTo>
                    <a:pt x="415940" y="341993"/>
                  </a:lnTo>
                  <a:lnTo>
                    <a:pt x="416128" y="345043"/>
                  </a:lnTo>
                  <a:lnTo>
                    <a:pt x="412551" y="348854"/>
                  </a:lnTo>
                  <a:lnTo>
                    <a:pt x="409539" y="349045"/>
                  </a:lnTo>
                  <a:close/>
                </a:path>
                <a:path w="416560" h="403860">
                  <a:moveTo>
                    <a:pt x="262282" y="383158"/>
                  </a:moveTo>
                  <a:lnTo>
                    <a:pt x="249432" y="383158"/>
                  </a:lnTo>
                  <a:lnTo>
                    <a:pt x="297530" y="331797"/>
                  </a:lnTo>
                  <a:lnTo>
                    <a:pt x="300542" y="331702"/>
                  </a:lnTo>
                  <a:lnTo>
                    <a:pt x="312944" y="343613"/>
                  </a:lnTo>
                  <a:lnTo>
                    <a:pt x="299318" y="343613"/>
                  </a:lnTo>
                  <a:lnTo>
                    <a:pt x="262282" y="383158"/>
                  </a:lnTo>
                  <a:close/>
                </a:path>
                <a:path w="416560" h="403860">
                  <a:moveTo>
                    <a:pt x="364547" y="403359"/>
                  </a:moveTo>
                  <a:lnTo>
                    <a:pt x="363229" y="403168"/>
                  </a:lnTo>
                  <a:lnTo>
                    <a:pt x="362100" y="403168"/>
                  </a:lnTo>
                  <a:lnTo>
                    <a:pt x="360970" y="402692"/>
                  </a:lnTo>
                  <a:lnTo>
                    <a:pt x="360029" y="401834"/>
                  </a:lnTo>
                  <a:lnTo>
                    <a:pt x="299318" y="343613"/>
                  </a:lnTo>
                  <a:lnTo>
                    <a:pt x="312944" y="343613"/>
                  </a:lnTo>
                  <a:lnTo>
                    <a:pt x="368406" y="396879"/>
                  </a:lnTo>
                  <a:lnTo>
                    <a:pt x="368500" y="399928"/>
                  </a:lnTo>
                  <a:lnTo>
                    <a:pt x="366712" y="401834"/>
                  </a:lnTo>
                  <a:lnTo>
                    <a:pt x="365771" y="402882"/>
                  </a:lnTo>
                  <a:lnTo>
                    <a:pt x="364547" y="403359"/>
                  </a:lnTo>
                  <a:close/>
                </a:path>
                <a:path w="416560" h="403860">
                  <a:moveTo>
                    <a:pt x="113891" y="115493"/>
                  </a:moveTo>
                  <a:lnTo>
                    <a:pt x="111444" y="115493"/>
                  </a:lnTo>
                  <a:lnTo>
                    <a:pt x="110314" y="115017"/>
                  </a:lnTo>
                  <a:lnTo>
                    <a:pt x="109277" y="114064"/>
                  </a:lnTo>
                  <a:lnTo>
                    <a:pt x="43956" y="49554"/>
                  </a:lnTo>
                  <a:lnTo>
                    <a:pt x="42074" y="47648"/>
                  </a:lnTo>
                  <a:lnTo>
                    <a:pt x="42074" y="44694"/>
                  </a:lnTo>
                  <a:lnTo>
                    <a:pt x="43956" y="42693"/>
                  </a:lnTo>
                  <a:lnTo>
                    <a:pt x="45744" y="40883"/>
                  </a:lnTo>
                  <a:lnTo>
                    <a:pt x="48662" y="40883"/>
                  </a:lnTo>
                  <a:lnTo>
                    <a:pt x="50641" y="42789"/>
                  </a:lnTo>
                  <a:lnTo>
                    <a:pt x="115962" y="107299"/>
                  </a:lnTo>
                  <a:lnTo>
                    <a:pt x="117844" y="109204"/>
                  </a:lnTo>
                  <a:lnTo>
                    <a:pt x="117844" y="112158"/>
                  </a:lnTo>
                  <a:lnTo>
                    <a:pt x="115962" y="114159"/>
                  </a:lnTo>
                  <a:lnTo>
                    <a:pt x="115115" y="115017"/>
                  </a:lnTo>
                  <a:lnTo>
                    <a:pt x="113891" y="115493"/>
                  </a:lnTo>
                  <a:close/>
                </a:path>
                <a:path w="416560" h="403860">
                  <a:moveTo>
                    <a:pt x="92337" y="176764"/>
                  </a:moveTo>
                  <a:lnTo>
                    <a:pt x="2069" y="176764"/>
                  </a:lnTo>
                  <a:lnTo>
                    <a:pt x="0" y="174667"/>
                  </a:lnTo>
                  <a:lnTo>
                    <a:pt x="0" y="169331"/>
                  </a:lnTo>
                  <a:lnTo>
                    <a:pt x="2069" y="167235"/>
                  </a:lnTo>
                  <a:lnTo>
                    <a:pt x="92431" y="167235"/>
                  </a:lnTo>
                  <a:lnTo>
                    <a:pt x="94501" y="169331"/>
                  </a:lnTo>
                  <a:lnTo>
                    <a:pt x="94501" y="174667"/>
                  </a:lnTo>
                  <a:lnTo>
                    <a:pt x="92337" y="176764"/>
                  </a:lnTo>
                  <a:close/>
                </a:path>
                <a:path w="416560" h="403860">
                  <a:moveTo>
                    <a:pt x="170837" y="92338"/>
                  </a:moveTo>
                  <a:lnTo>
                    <a:pt x="165660" y="92338"/>
                  </a:lnTo>
                  <a:lnTo>
                    <a:pt x="163589" y="90242"/>
                  </a:lnTo>
                  <a:lnTo>
                    <a:pt x="163589" y="2099"/>
                  </a:lnTo>
                  <a:lnTo>
                    <a:pt x="165660" y="0"/>
                  </a:lnTo>
                  <a:lnTo>
                    <a:pt x="170931" y="0"/>
                  </a:lnTo>
                  <a:lnTo>
                    <a:pt x="173002" y="2099"/>
                  </a:lnTo>
                  <a:lnTo>
                    <a:pt x="172908" y="90242"/>
                  </a:lnTo>
                  <a:lnTo>
                    <a:pt x="170837" y="9233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02507" y="4254558"/>
            <a:ext cx="464344" cy="447079"/>
            <a:chOff x="3710408" y="4538195"/>
            <a:chExt cx="495300" cy="476884"/>
          </a:xfrm>
        </p:grpSpPr>
        <p:sp>
          <p:nvSpPr>
            <p:cNvPr id="16" name="object 16"/>
            <p:cNvSpPr/>
            <p:nvPr/>
          </p:nvSpPr>
          <p:spPr>
            <a:xfrm>
              <a:off x="3710408" y="4538195"/>
              <a:ext cx="382905" cy="387350"/>
            </a:xfrm>
            <a:custGeom>
              <a:avLst/>
              <a:gdLst/>
              <a:ahLst/>
              <a:cxnLst/>
              <a:rect l="l" t="t" r="r" b="b"/>
              <a:pathLst>
                <a:path w="382904" h="387350">
                  <a:moveTo>
                    <a:pt x="191262" y="387250"/>
                  </a:moveTo>
                  <a:lnTo>
                    <a:pt x="147415" y="382135"/>
                  </a:lnTo>
                  <a:lnTo>
                    <a:pt x="107160" y="367566"/>
                  </a:lnTo>
                  <a:lnTo>
                    <a:pt x="71647" y="344706"/>
                  </a:lnTo>
                  <a:lnTo>
                    <a:pt x="42025" y="314718"/>
                  </a:lnTo>
                  <a:lnTo>
                    <a:pt x="19444" y="278766"/>
                  </a:lnTo>
                  <a:lnTo>
                    <a:pt x="5052" y="238014"/>
                  </a:lnTo>
                  <a:lnTo>
                    <a:pt x="0" y="193625"/>
                  </a:lnTo>
                  <a:lnTo>
                    <a:pt x="5052" y="149236"/>
                  </a:lnTo>
                  <a:lnTo>
                    <a:pt x="19444" y="108483"/>
                  </a:lnTo>
                  <a:lnTo>
                    <a:pt x="42025" y="72532"/>
                  </a:lnTo>
                  <a:lnTo>
                    <a:pt x="71647" y="42544"/>
                  </a:lnTo>
                  <a:lnTo>
                    <a:pt x="107160" y="19684"/>
                  </a:lnTo>
                  <a:lnTo>
                    <a:pt x="147415" y="5114"/>
                  </a:lnTo>
                  <a:lnTo>
                    <a:pt x="191262" y="0"/>
                  </a:lnTo>
                  <a:lnTo>
                    <a:pt x="235110" y="5113"/>
                  </a:lnTo>
                  <a:lnTo>
                    <a:pt x="275365" y="19682"/>
                  </a:lnTo>
                  <a:lnTo>
                    <a:pt x="310878" y="42541"/>
                  </a:lnTo>
                  <a:lnTo>
                    <a:pt x="340500" y="72529"/>
                  </a:lnTo>
                  <a:lnTo>
                    <a:pt x="363081" y="108481"/>
                  </a:lnTo>
                  <a:lnTo>
                    <a:pt x="377473" y="149234"/>
                  </a:lnTo>
                  <a:lnTo>
                    <a:pt x="382525" y="193625"/>
                  </a:lnTo>
                  <a:lnTo>
                    <a:pt x="380784" y="219761"/>
                  </a:lnTo>
                  <a:lnTo>
                    <a:pt x="375725" y="244842"/>
                  </a:lnTo>
                  <a:lnTo>
                    <a:pt x="367595" y="268638"/>
                  </a:lnTo>
                  <a:lnTo>
                    <a:pt x="356641" y="290914"/>
                  </a:lnTo>
                  <a:lnTo>
                    <a:pt x="281529" y="263769"/>
                  </a:lnTo>
                  <a:lnTo>
                    <a:pt x="243973" y="250219"/>
                  </a:lnTo>
                  <a:lnTo>
                    <a:pt x="206417" y="236695"/>
                  </a:lnTo>
                  <a:lnTo>
                    <a:pt x="219775" y="271072"/>
                  </a:lnTo>
                  <a:lnTo>
                    <a:pt x="259974" y="374291"/>
                  </a:lnTo>
                  <a:lnTo>
                    <a:pt x="243625" y="379813"/>
                  </a:lnTo>
                  <a:lnTo>
                    <a:pt x="226677" y="383880"/>
                  </a:lnTo>
                  <a:lnTo>
                    <a:pt x="209199" y="386391"/>
                  </a:lnTo>
                  <a:lnTo>
                    <a:pt x="191262" y="387250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789003" y="4611276"/>
              <a:ext cx="416559" cy="403860"/>
            </a:xfrm>
            <a:custGeom>
              <a:avLst/>
              <a:gdLst/>
              <a:ahLst/>
              <a:cxnLst/>
              <a:rect l="l" t="t" r="r" b="b"/>
              <a:pathLst>
                <a:path w="416560" h="403860">
                  <a:moveTo>
                    <a:pt x="248396" y="396784"/>
                  </a:moveTo>
                  <a:lnTo>
                    <a:pt x="246796" y="396498"/>
                  </a:lnTo>
                  <a:lnTo>
                    <a:pt x="245196" y="396117"/>
                  </a:lnTo>
                  <a:lnTo>
                    <a:pt x="243878" y="395069"/>
                  </a:lnTo>
                  <a:lnTo>
                    <a:pt x="243314" y="393544"/>
                  </a:lnTo>
                  <a:lnTo>
                    <a:pt x="145329" y="141984"/>
                  </a:lnTo>
                  <a:lnTo>
                    <a:pt x="145706" y="139983"/>
                  </a:lnTo>
                  <a:lnTo>
                    <a:pt x="148341" y="137314"/>
                  </a:lnTo>
                  <a:lnTo>
                    <a:pt x="150318" y="136838"/>
                  </a:lnTo>
                  <a:lnTo>
                    <a:pt x="152012" y="137505"/>
                  </a:lnTo>
                  <a:lnTo>
                    <a:pt x="186827" y="150083"/>
                  </a:lnTo>
                  <a:lnTo>
                    <a:pt x="158601" y="150083"/>
                  </a:lnTo>
                  <a:lnTo>
                    <a:pt x="249432" y="383158"/>
                  </a:lnTo>
                  <a:lnTo>
                    <a:pt x="262282" y="383158"/>
                  </a:lnTo>
                  <a:lnTo>
                    <a:pt x="251126" y="395069"/>
                  </a:lnTo>
                  <a:lnTo>
                    <a:pt x="249997" y="396308"/>
                  </a:lnTo>
                  <a:lnTo>
                    <a:pt x="248396" y="396784"/>
                  </a:lnTo>
                  <a:close/>
                </a:path>
                <a:path w="416560" h="403860">
                  <a:moveTo>
                    <a:pt x="409539" y="349045"/>
                  </a:moveTo>
                  <a:lnTo>
                    <a:pt x="407657" y="347234"/>
                  </a:lnTo>
                  <a:lnTo>
                    <a:pt x="343651" y="287679"/>
                  </a:lnTo>
                  <a:lnTo>
                    <a:pt x="342710" y="286726"/>
                  </a:lnTo>
                  <a:lnTo>
                    <a:pt x="342145" y="285583"/>
                  </a:lnTo>
                  <a:lnTo>
                    <a:pt x="342051" y="283010"/>
                  </a:lnTo>
                  <a:lnTo>
                    <a:pt x="342522" y="281771"/>
                  </a:lnTo>
                  <a:lnTo>
                    <a:pt x="389773" y="233555"/>
                  </a:lnTo>
                  <a:lnTo>
                    <a:pt x="158601" y="150083"/>
                  </a:lnTo>
                  <a:lnTo>
                    <a:pt x="186827" y="150083"/>
                  </a:lnTo>
                  <a:lnTo>
                    <a:pt x="399938" y="227076"/>
                  </a:lnTo>
                  <a:lnTo>
                    <a:pt x="401444" y="227648"/>
                  </a:lnTo>
                  <a:lnTo>
                    <a:pt x="402574" y="228886"/>
                  </a:lnTo>
                  <a:lnTo>
                    <a:pt x="403327" y="232031"/>
                  </a:lnTo>
                  <a:lnTo>
                    <a:pt x="402856" y="233746"/>
                  </a:lnTo>
                  <a:lnTo>
                    <a:pt x="353629" y="283963"/>
                  </a:lnTo>
                  <a:lnTo>
                    <a:pt x="414057" y="340183"/>
                  </a:lnTo>
                  <a:lnTo>
                    <a:pt x="415940" y="341993"/>
                  </a:lnTo>
                  <a:lnTo>
                    <a:pt x="416128" y="345043"/>
                  </a:lnTo>
                  <a:lnTo>
                    <a:pt x="412551" y="348854"/>
                  </a:lnTo>
                  <a:lnTo>
                    <a:pt x="409539" y="349045"/>
                  </a:lnTo>
                  <a:close/>
                </a:path>
                <a:path w="416560" h="403860">
                  <a:moveTo>
                    <a:pt x="262282" y="383158"/>
                  </a:moveTo>
                  <a:lnTo>
                    <a:pt x="249432" y="383158"/>
                  </a:lnTo>
                  <a:lnTo>
                    <a:pt x="297530" y="331797"/>
                  </a:lnTo>
                  <a:lnTo>
                    <a:pt x="300542" y="331702"/>
                  </a:lnTo>
                  <a:lnTo>
                    <a:pt x="312944" y="343613"/>
                  </a:lnTo>
                  <a:lnTo>
                    <a:pt x="299318" y="343613"/>
                  </a:lnTo>
                  <a:lnTo>
                    <a:pt x="262282" y="383158"/>
                  </a:lnTo>
                  <a:close/>
                </a:path>
                <a:path w="416560" h="403860">
                  <a:moveTo>
                    <a:pt x="364547" y="403359"/>
                  </a:moveTo>
                  <a:lnTo>
                    <a:pt x="363229" y="403168"/>
                  </a:lnTo>
                  <a:lnTo>
                    <a:pt x="362100" y="403168"/>
                  </a:lnTo>
                  <a:lnTo>
                    <a:pt x="360970" y="402692"/>
                  </a:lnTo>
                  <a:lnTo>
                    <a:pt x="360029" y="401834"/>
                  </a:lnTo>
                  <a:lnTo>
                    <a:pt x="299318" y="343613"/>
                  </a:lnTo>
                  <a:lnTo>
                    <a:pt x="312944" y="343613"/>
                  </a:lnTo>
                  <a:lnTo>
                    <a:pt x="368406" y="396879"/>
                  </a:lnTo>
                  <a:lnTo>
                    <a:pt x="368500" y="399928"/>
                  </a:lnTo>
                  <a:lnTo>
                    <a:pt x="366712" y="401834"/>
                  </a:lnTo>
                  <a:lnTo>
                    <a:pt x="365771" y="402882"/>
                  </a:lnTo>
                  <a:lnTo>
                    <a:pt x="364547" y="403359"/>
                  </a:lnTo>
                  <a:close/>
                </a:path>
                <a:path w="416560" h="403860">
                  <a:moveTo>
                    <a:pt x="113891" y="115493"/>
                  </a:moveTo>
                  <a:lnTo>
                    <a:pt x="111444" y="115493"/>
                  </a:lnTo>
                  <a:lnTo>
                    <a:pt x="110314" y="115017"/>
                  </a:lnTo>
                  <a:lnTo>
                    <a:pt x="109277" y="114064"/>
                  </a:lnTo>
                  <a:lnTo>
                    <a:pt x="43956" y="49554"/>
                  </a:lnTo>
                  <a:lnTo>
                    <a:pt x="42074" y="47648"/>
                  </a:lnTo>
                  <a:lnTo>
                    <a:pt x="42074" y="44694"/>
                  </a:lnTo>
                  <a:lnTo>
                    <a:pt x="43956" y="42693"/>
                  </a:lnTo>
                  <a:lnTo>
                    <a:pt x="45744" y="40883"/>
                  </a:lnTo>
                  <a:lnTo>
                    <a:pt x="48662" y="40883"/>
                  </a:lnTo>
                  <a:lnTo>
                    <a:pt x="50641" y="42789"/>
                  </a:lnTo>
                  <a:lnTo>
                    <a:pt x="115962" y="107299"/>
                  </a:lnTo>
                  <a:lnTo>
                    <a:pt x="117844" y="109204"/>
                  </a:lnTo>
                  <a:lnTo>
                    <a:pt x="117844" y="112158"/>
                  </a:lnTo>
                  <a:lnTo>
                    <a:pt x="115962" y="114159"/>
                  </a:lnTo>
                  <a:lnTo>
                    <a:pt x="115115" y="115017"/>
                  </a:lnTo>
                  <a:lnTo>
                    <a:pt x="113891" y="115493"/>
                  </a:lnTo>
                  <a:close/>
                </a:path>
                <a:path w="416560" h="403860">
                  <a:moveTo>
                    <a:pt x="92337" y="176764"/>
                  </a:moveTo>
                  <a:lnTo>
                    <a:pt x="2069" y="176764"/>
                  </a:lnTo>
                  <a:lnTo>
                    <a:pt x="0" y="174667"/>
                  </a:lnTo>
                  <a:lnTo>
                    <a:pt x="0" y="169331"/>
                  </a:lnTo>
                  <a:lnTo>
                    <a:pt x="2069" y="167235"/>
                  </a:lnTo>
                  <a:lnTo>
                    <a:pt x="92431" y="167235"/>
                  </a:lnTo>
                  <a:lnTo>
                    <a:pt x="94501" y="169331"/>
                  </a:lnTo>
                  <a:lnTo>
                    <a:pt x="94501" y="174667"/>
                  </a:lnTo>
                  <a:lnTo>
                    <a:pt x="92337" y="176764"/>
                  </a:lnTo>
                  <a:close/>
                </a:path>
                <a:path w="416560" h="403860">
                  <a:moveTo>
                    <a:pt x="170837" y="92338"/>
                  </a:moveTo>
                  <a:lnTo>
                    <a:pt x="165660" y="92338"/>
                  </a:lnTo>
                  <a:lnTo>
                    <a:pt x="163589" y="90242"/>
                  </a:lnTo>
                  <a:lnTo>
                    <a:pt x="163589" y="2099"/>
                  </a:lnTo>
                  <a:lnTo>
                    <a:pt x="165660" y="0"/>
                  </a:lnTo>
                  <a:lnTo>
                    <a:pt x="170931" y="0"/>
                  </a:lnTo>
                  <a:lnTo>
                    <a:pt x="173002" y="2099"/>
                  </a:lnTo>
                  <a:lnTo>
                    <a:pt x="172908" y="90242"/>
                  </a:lnTo>
                  <a:lnTo>
                    <a:pt x="170837" y="9233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9587" y="263128"/>
            <a:ext cx="5150048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pc="-383"/>
              <a:t>U</a:t>
            </a:r>
            <a:r>
              <a:rPr spc="-136"/>
              <a:t>n</a:t>
            </a:r>
            <a:r>
              <a:rPr spc="-197"/>
              <a:t>e</a:t>
            </a:r>
            <a:r>
              <a:rPr spc="-383"/>
              <a:t> </a:t>
            </a:r>
            <a:r>
              <a:rPr spc="-253"/>
              <a:t>v</a:t>
            </a:r>
            <a:r>
              <a:rPr spc="-19"/>
              <a:t>i</a:t>
            </a:r>
            <a:r>
              <a:rPr spc="-197"/>
              <a:t>e</a:t>
            </a:r>
            <a:r>
              <a:rPr spc="-383"/>
              <a:t> </a:t>
            </a:r>
            <a:r>
              <a:rPr spc="-333"/>
              <a:t>e</a:t>
            </a:r>
            <a:r>
              <a:t>n</a:t>
            </a:r>
            <a:r>
              <a:rPr spc="-383"/>
              <a:t> </a:t>
            </a:r>
            <a:r>
              <a:rPr spc="-107"/>
              <a:t>m</a:t>
            </a:r>
            <a:r>
              <a:rPr spc="-19"/>
              <a:t>i</a:t>
            </a:r>
            <a:r>
              <a:rPr spc="56"/>
              <a:t>ll</a:t>
            </a:r>
            <a:r>
              <a:rPr spc="-333"/>
              <a:t>e</a:t>
            </a:r>
            <a:r>
              <a:rPr spc="113"/>
              <a:t>f</a:t>
            </a:r>
            <a:r>
              <a:rPr spc="-333"/>
              <a:t>e</a:t>
            </a:r>
            <a:r>
              <a:rPr spc="-136"/>
              <a:t>u</a:t>
            </a:r>
            <a:r>
              <a:rPr spc="-19"/>
              <a:t>i</a:t>
            </a:r>
            <a:r>
              <a:rPr spc="56"/>
              <a:t>ll</a:t>
            </a:r>
            <a:r>
              <a:rPr spc="-197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1070" y="5686625"/>
            <a:ext cx="586978" cy="41597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625" b="1" spc="-183">
                <a:solidFill>
                  <a:srgbClr val="1B1B1D"/>
                </a:solidFill>
                <a:latin typeface="Arial"/>
                <a:cs typeface="Arial"/>
              </a:rPr>
              <a:t>A</a:t>
            </a:r>
            <a:r>
              <a:rPr sz="2625" b="1" spc="-267">
                <a:solidFill>
                  <a:srgbClr val="1B1B1D"/>
                </a:solidFill>
                <a:latin typeface="Arial"/>
                <a:cs typeface="Arial"/>
              </a:rPr>
              <a:t>g</a:t>
            </a:r>
            <a:r>
              <a:rPr sz="2625" b="1" spc="-94">
                <a:solidFill>
                  <a:srgbClr val="1B1B1D"/>
                </a:solidFill>
                <a:latin typeface="Arial"/>
                <a:cs typeface="Arial"/>
              </a:rPr>
              <a:t>e</a:t>
            </a:r>
            <a:endParaRPr sz="26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8055" y="5576445"/>
            <a:ext cx="1101328" cy="41597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625" spc="-38">
                <a:solidFill>
                  <a:srgbClr val="1B1B1D"/>
                </a:solidFill>
                <a:latin typeface="Trebuchet MS"/>
                <a:cs typeface="Trebuchet MS"/>
              </a:rPr>
              <a:t>Collège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5478" y="1816964"/>
            <a:ext cx="6554391" cy="3730228"/>
          </a:xfrm>
          <a:custGeom>
            <a:avLst/>
            <a:gdLst/>
            <a:ahLst/>
            <a:cxnLst/>
            <a:rect l="l" t="t" r="r" b="b"/>
            <a:pathLst>
              <a:path w="6991350" h="3978910">
                <a:moveTo>
                  <a:pt x="6991350" y="3968877"/>
                </a:moveTo>
                <a:lnTo>
                  <a:pt x="9550" y="3968877"/>
                </a:lnTo>
                <a:lnTo>
                  <a:pt x="9550" y="0"/>
                </a:lnTo>
                <a:lnTo>
                  <a:pt x="25" y="0"/>
                </a:lnTo>
                <a:lnTo>
                  <a:pt x="25" y="3968877"/>
                </a:lnTo>
                <a:lnTo>
                  <a:pt x="0" y="3978402"/>
                </a:lnTo>
                <a:lnTo>
                  <a:pt x="6991350" y="3978402"/>
                </a:lnTo>
                <a:lnTo>
                  <a:pt x="6991350" y="3968877"/>
                </a:lnTo>
                <a:close/>
              </a:path>
            </a:pathLst>
          </a:custGeom>
          <a:solidFill>
            <a:srgbClr val="1B1B1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42408" y="1772398"/>
            <a:ext cx="1499592" cy="826347"/>
          </a:xfrm>
          <a:prstGeom prst="rect">
            <a:avLst/>
          </a:prstGeom>
        </p:spPr>
        <p:txBody>
          <a:bodyPr vert="horz" wrap="square" lIns="0" tIns="30955" rIns="0" bIns="0" rtlCol="0">
            <a:spAutoFit/>
          </a:bodyPr>
          <a:lstStyle/>
          <a:p>
            <a:pPr marL="164902" marR="4763" indent="-153591" defTabSz="857250">
              <a:lnSpc>
                <a:spcPts val="3094"/>
              </a:lnSpc>
              <a:spcBef>
                <a:spcPts val="243"/>
              </a:spcBef>
            </a:pPr>
            <a:r>
              <a:rPr sz="2625" b="1" spc="-164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2625" b="1" spc="-145">
                <a:solidFill>
                  <a:srgbClr val="1B1B1D"/>
                </a:solidFill>
                <a:latin typeface="Arial"/>
                <a:cs typeface="Arial"/>
              </a:rPr>
              <a:t>x</a:t>
            </a:r>
            <a:r>
              <a:rPr sz="2625" b="1" spc="-52">
                <a:solidFill>
                  <a:srgbClr val="1B1B1D"/>
                </a:solidFill>
                <a:latin typeface="Arial"/>
                <a:cs typeface="Arial"/>
              </a:rPr>
              <a:t>i</a:t>
            </a:r>
            <a:r>
              <a:rPr sz="2625" b="1" spc="-267">
                <a:solidFill>
                  <a:srgbClr val="1B1B1D"/>
                </a:solidFill>
                <a:latin typeface="Arial"/>
                <a:cs typeface="Arial"/>
              </a:rPr>
              <a:t>g</a:t>
            </a:r>
            <a:r>
              <a:rPr sz="2625" b="1" spc="-98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2625" b="1" spc="-122">
                <a:solidFill>
                  <a:srgbClr val="1B1B1D"/>
                </a:solidFill>
                <a:latin typeface="Arial"/>
                <a:cs typeface="Arial"/>
              </a:rPr>
              <a:t>n</a:t>
            </a:r>
            <a:r>
              <a:rPr sz="2625" b="1" spc="-178">
                <a:solidFill>
                  <a:srgbClr val="1B1B1D"/>
                </a:solidFill>
                <a:latin typeface="Arial"/>
                <a:cs typeface="Arial"/>
              </a:rPr>
              <a:t>c</a:t>
            </a:r>
            <a:r>
              <a:rPr sz="2625" b="1" spc="-98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2625" b="1" spc="-197">
                <a:solidFill>
                  <a:srgbClr val="1B1B1D"/>
                </a:solidFill>
                <a:latin typeface="Arial"/>
                <a:cs typeface="Arial"/>
              </a:rPr>
              <a:t>s  </a:t>
            </a:r>
            <a:r>
              <a:rPr sz="2625" b="1" spc="-150">
                <a:solidFill>
                  <a:srgbClr val="1B1B1D"/>
                </a:solidFill>
                <a:latin typeface="Arial"/>
                <a:cs typeface="Arial"/>
              </a:rPr>
              <a:t>sociales</a:t>
            </a:r>
            <a:endParaRPr sz="26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6926" y="5576445"/>
            <a:ext cx="840580" cy="41597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625" spc="-14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70">
                <a:solidFill>
                  <a:srgbClr val="1B1B1D"/>
                </a:solidFill>
                <a:latin typeface="Trebuchet MS"/>
                <a:cs typeface="Trebuchet MS"/>
              </a:rPr>
              <a:t>y</a:t>
            </a:r>
            <a:r>
              <a:rPr sz="2625" spc="-66">
                <a:solidFill>
                  <a:srgbClr val="1B1B1D"/>
                </a:solidFill>
                <a:latin typeface="Trebuchet MS"/>
                <a:cs typeface="Trebuchet MS"/>
              </a:rPr>
              <a:t>c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é</a:t>
            </a:r>
            <a:r>
              <a:rPr sz="2625" spc="-113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28139" y="5576445"/>
            <a:ext cx="850702" cy="826347"/>
          </a:xfrm>
          <a:prstGeom prst="rect">
            <a:avLst/>
          </a:prstGeom>
        </p:spPr>
        <p:txBody>
          <a:bodyPr vert="horz" wrap="square" lIns="0" tIns="30955" rIns="0" bIns="0" rtlCol="0">
            <a:spAutoFit/>
          </a:bodyPr>
          <a:lstStyle/>
          <a:p>
            <a:pPr marL="11906" marR="4763" indent="182761" defTabSz="857250">
              <a:lnSpc>
                <a:spcPts val="3094"/>
              </a:lnSpc>
              <a:spcBef>
                <a:spcPts val="243"/>
              </a:spcBef>
            </a:pPr>
            <a:r>
              <a:rPr sz="2625" spc="-38">
                <a:solidFill>
                  <a:srgbClr val="1B1B1D"/>
                </a:solidFill>
                <a:latin typeface="Trebuchet MS"/>
                <a:cs typeface="Trebuchet MS"/>
              </a:rPr>
              <a:t>Vie </a:t>
            </a:r>
            <a:r>
              <a:rPr sz="2625" spc="-33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a</a:t>
            </a:r>
            <a:r>
              <a:rPr sz="2625" spc="-66">
                <a:solidFill>
                  <a:srgbClr val="1B1B1D"/>
                </a:solidFill>
                <a:latin typeface="Trebuchet MS"/>
                <a:cs typeface="Trebuchet MS"/>
              </a:rPr>
              <a:t>c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94">
                <a:solidFill>
                  <a:srgbClr val="1B1B1D"/>
                </a:solidFill>
                <a:latin typeface="Trebuchet MS"/>
                <a:cs typeface="Trebuchet MS"/>
              </a:rPr>
              <a:t>v</a:t>
            </a:r>
            <a:r>
              <a:rPr sz="2625" spc="-113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47319" y="3457298"/>
            <a:ext cx="5068491" cy="1315641"/>
            <a:chOff x="2158207" y="3687785"/>
            <a:chExt cx="5406390" cy="1403350"/>
          </a:xfrm>
        </p:grpSpPr>
        <p:sp>
          <p:nvSpPr>
            <p:cNvPr id="10" name="object 10"/>
            <p:cNvSpPr/>
            <p:nvPr/>
          </p:nvSpPr>
          <p:spPr>
            <a:xfrm>
              <a:off x="3520954" y="4586772"/>
              <a:ext cx="923925" cy="9525"/>
            </a:xfrm>
            <a:custGeom>
              <a:avLst/>
              <a:gdLst/>
              <a:ahLst/>
              <a:cxnLst/>
              <a:rect l="l" t="t" r="r" b="b"/>
              <a:pathLst>
                <a:path w="923925" h="9525">
                  <a:moveTo>
                    <a:pt x="923924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23924" y="0"/>
                  </a:lnTo>
                  <a:lnTo>
                    <a:pt x="923924" y="9524"/>
                  </a:lnTo>
                  <a:close/>
                </a:path>
              </a:pathLst>
            </a:custGeom>
            <a:solidFill>
              <a:srgbClr val="1B1B1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2034" y="4496442"/>
              <a:ext cx="200034" cy="20003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99548" y="4191520"/>
              <a:ext cx="2669540" cy="405130"/>
            </a:xfrm>
            <a:custGeom>
              <a:avLst/>
              <a:gdLst/>
              <a:ahLst/>
              <a:cxnLst/>
              <a:rect l="l" t="t" r="r" b="b"/>
              <a:pathLst>
                <a:path w="2669540" h="405129">
                  <a:moveTo>
                    <a:pt x="1475727" y="7581"/>
                  </a:moveTo>
                  <a:lnTo>
                    <a:pt x="1469974" y="0"/>
                  </a:lnTo>
                  <a:lnTo>
                    <a:pt x="961758" y="385737"/>
                  </a:lnTo>
                  <a:lnTo>
                    <a:pt x="0" y="385737"/>
                  </a:lnTo>
                  <a:lnTo>
                    <a:pt x="0" y="395262"/>
                  </a:lnTo>
                  <a:lnTo>
                    <a:pt x="949210" y="395262"/>
                  </a:lnTo>
                  <a:lnTo>
                    <a:pt x="946467" y="397344"/>
                  </a:lnTo>
                  <a:lnTo>
                    <a:pt x="952233" y="404939"/>
                  </a:lnTo>
                  <a:lnTo>
                    <a:pt x="964971" y="395262"/>
                  </a:lnTo>
                  <a:lnTo>
                    <a:pt x="971550" y="395262"/>
                  </a:lnTo>
                  <a:lnTo>
                    <a:pt x="971550" y="390283"/>
                  </a:lnTo>
                  <a:lnTo>
                    <a:pt x="1475727" y="7581"/>
                  </a:lnTo>
                  <a:close/>
                </a:path>
                <a:path w="2669540" h="405129">
                  <a:moveTo>
                    <a:pt x="2669260" y="622"/>
                  </a:moveTo>
                  <a:lnTo>
                    <a:pt x="1488160" y="622"/>
                  </a:lnTo>
                  <a:lnTo>
                    <a:pt x="1488160" y="10147"/>
                  </a:lnTo>
                  <a:lnTo>
                    <a:pt x="2669260" y="10147"/>
                  </a:lnTo>
                  <a:lnTo>
                    <a:pt x="2669260" y="622"/>
                  </a:lnTo>
                  <a:close/>
                </a:path>
              </a:pathLst>
            </a:custGeom>
            <a:solidFill>
              <a:srgbClr val="1B1B1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6008" y="4486754"/>
              <a:ext cx="200035" cy="2000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74465" y="4092113"/>
              <a:ext cx="200034" cy="20003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64488" y="3787183"/>
              <a:ext cx="529590" cy="405130"/>
            </a:xfrm>
            <a:custGeom>
              <a:avLst/>
              <a:gdLst/>
              <a:ahLst/>
              <a:cxnLst/>
              <a:rect l="l" t="t" r="r" b="b"/>
              <a:pathLst>
                <a:path w="529590" h="405129">
                  <a:moveTo>
                    <a:pt x="0" y="397352"/>
                  </a:moveTo>
                  <a:lnTo>
                    <a:pt x="523503" y="0"/>
                  </a:lnTo>
                  <a:lnTo>
                    <a:pt x="529261" y="7587"/>
                  </a:lnTo>
                  <a:lnTo>
                    <a:pt x="5758" y="404939"/>
                  </a:lnTo>
                  <a:lnTo>
                    <a:pt x="0" y="397352"/>
                  </a:lnTo>
                  <a:close/>
                </a:path>
              </a:pathLst>
            </a:custGeom>
            <a:solidFill>
              <a:srgbClr val="1B1B1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4474" y="4101801"/>
              <a:ext cx="200034" cy="2000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92948" y="3778278"/>
              <a:ext cx="971550" cy="9525"/>
            </a:xfrm>
            <a:custGeom>
              <a:avLst/>
              <a:gdLst/>
              <a:ahLst/>
              <a:cxnLst/>
              <a:rect l="l" t="t" r="r" b="b"/>
              <a:pathLst>
                <a:path w="971550" h="9525">
                  <a:moveTo>
                    <a:pt x="971549" y="9524"/>
                  </a:moveTo>
                  <a:lnTo>
                    <a:pt x="0" y="9524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9524"/>
                  </a:lnTo>
                  <a:close/>
                </a:path>
              </a:pathLst>
            </a:custGeom>
            <a:solidFill>
              <a:srgbClr val="1B1B1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2931" y="3687785"/>
              <a:ext cx="200035" cy="2000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158200" y="4595850"/>
              <a:ext cx="1250315" cy="405130"/>
            </a:xfrm>
            <a:custGeom>
              <a:avLst/>
              <a:gdLst/>
              <a:ahLst/>
              <a:cxnLst/>
              <a:rect l="l" t="t" r="r" b="b"/>
              <a:pathLst>
                <a:path w="1250314" h="405129">
                  <a:moveTo>
                    <a:pt x="657225" y="385737"/>
                  </a:moveTo>
                  <a:lnTo>
                    <a:pt x="0" y="385737"/>
                  </a:lnTo>
                  <a:lnTo>
                    <a:pt x="0" y="395262"/>
                  </a:lnTo>
                  <a:lnTo>
                    <a:pt x="657225" y="395262"/>
                  </a:lnTo>
                  <a:lnTo>
                    <a:pt x="657225" y="385737"/>
                  </a:lnTo>
                  <a:close/>
                </a:path>
                <a:path w="1250314" h="405129">
                  <a:moveTo>
                    <a:pt x="1250302" y="7581"/>
                  </a:moveTo>
                  <a:lnTo>
                    <a:pt x="1244536" y="0"/>
                  </a:lnTo>
                  <a:lnTo>
                    <a:pt x="721042" y="397344"/>
                  </a:lnTo>
                  <a:lnTo>
                    <a:pt x="726795" y="404939"/>
                  </a:lnTo>
                  <a:lnTo>
                    <a:pt x="1250302" y="7581"/>
                  </a:lnTo>
                  <a:close/>
                </a:path>
              </a:pathLst>
            </a:custGeom>
            <a:solidFill>
              <a:srgbClr val="1B1B1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0329" y="4891083"/>
              <a:ext cx="200035" cy="2000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0548" y="1890169"/>
            <a:ext cx="5970984" cy="2393612"/>
          </a:xfrm>
          <a:prstGeom prst="rect">
            <a:avLst/>
          </a:prstGeom>
        </p:spPr>
        <p:txBody>
          <a:bodyPr vert="horz" wrap="square" lIns="0" tIns="201811" rIns="0" bIns="0" rtlCol="0">
            <a:spAutoFit/>
          </a:bodyPr>
          <a:lstStyle/>
          <a:p>
            <a:pPr marL="506016" marR="498872" algn="ctr">
              <a:lnSpc>
                <a:spcPct val="79200"/>
              </a:lnSpc>
              <a:spcBef>
                <a:spcPts val="1589"/>
              </a:spcBef>
            </a:pPr>
            <a:r>
              <a:rPr sz="6000" b="1" spc="-736">
                <a:latin typeface="Arial"/>
                <a:cs typeface="Arial"/>
              </a:rPr>
              <a:t>L</a:t>
            </a:r>
            <a:r>
              <a:rPr sz="6000" b="1" spc="-230">
                <a:latin typeface="Arial"/>
                <a:cs typeface="Arial"/>
              </a:rPr>
              <a:t>a</a:t>
            </a:r>
            <a:r>
              <a:rPr sz="6000" b="1" spc="-586">
                <a:latin typeface="Arial"/>
                <a:cs typeface="Arial"/>
              </a:rPr>
              <a:t> </a:t>
            </a:r>
            <a:r>
              <a:rPr sz="6000" b="1" spc="-413">
                <a:latin typeface="Arial"/>
                <a:cs typeface="Arial"/>
              </a:rPr>
              <a:t>m</a:t>
            </a:r>
            <a:r>
              <a:rPr sz="6000" b="1" spc="-394">
                <a:latin typeface="Arial"/>
                <a:cs typeface="Arial"/>
              </a:rPr>
              <a:t>é</a:t>
            </a:r>
            <a:r>
              <a:rPr sz="6000" b="1" spc="-417">
                <a:latin typeface="Arial"/>
                <a:cs typeface="Arial"/>
              </a:rPr>
              <a:t>d</a:t>
            </a:r>
            <a:r>
              <a:rPr sz="6000" b="1" spc="-394">
                <a:latin typeface="Arial"/>
                <a:cs typeface="Arial"/>
              </a:rPr>
              <a:t>e</a:t>
            </a:r>
            <a:r>
              <a:rPr sz="6000" b="1" spc="-581">
                <a:latin typeface="Arial"/>
                <a:cs typeface="Arial"/>
              </a:rPr>
              <a:t>c</a:t>
            </a:r>
            <a:r>
              <a:rPr sz="6000" b="1" spc="-295">
                <a:latin typeface="Arial"/>
                <a:cs typeface="Arial"/>
              </a:rPr>
              <a:t>i</a:t>
            </a:r>
            <a:r>
              <a:rPr sz="6000" b="1" spc="-450">
                <a:latin typeface="Arial"/>
                <a:cs typeface="Arial"/>
              </a:rPr>
              <a:t>n</a:t>
            </a:r>
            <a:r>
              <a:rPr sz="6000" b="1" spc="-394">
                <a:latin typeface="Arial"/>
                <a:cs typeface="Arial"/>
              </a:rPr>
              <a:t>e</a:t>
            </a:r>
            <a:r>
              <a:rPr sz="6000" b="1" spc="188">
                <a:latin typeface="Arial"/>
                <a:cs typeface="Arial"/>
              </a:rPr>
              <a:t>,</a:t>
            </a:r>
            <a:r>
              <a:rPr sz="6000" b="1" spc="-586">
                <a:latin typeface="Arial"/>
                <a:cs typeface="Arial"/>
              </a:rPr>
              <a:t> </a:t>
            </a:r>
            <a:r>
              <a:rPr sz="6000" b="1" spc="-173">
                <a:latin typeface="Arial"/>
                <a:cs typeface="Arial"/>
              </a:rPr>
              <a:t>l</a:t>
            </a:r>
            <a:r>
              <a:rPr sz="6000" b="1" spc="-155">
                <a:latin typeface="Arial"/>
                <a:cs typeface="Arial"/>
              </a:rPr>
              <a:t>a  </a:t>
            </a:r>
            <a:r>
              <a:rPr sz="6000" b="1" spc="-858">
                <a:latin typeface="Arial"/>
                <a:cs typeface="Arial"/>
              </a:rPr>
              <a:t>s</a:t>
            </a:r>
            <a:r>
              <a:rPr sz="6000" b="1" spc="-581">
                <a:latin typeface="Arial"/>
                <a:cs typeface="Arial"/>
              </a:rPr>
              <a:t>c</a:t>
            </a:r>
            <a:r>
              <a:rPr sz="6000" b="1" spc="-295">
                <a:latin typeface="Arial"/>
                <a:cs typeface="Arial"/>
              </a:rPr>
              <a:t>i</a:t>
            </a:r>
            <a:r>
              <a:rPr sz="6000" b="1" spc="-394">
                <a:latin typeface="Arial"/>
                <a:cs typeface="Arial"/>
              </a:rPr>
              <a:t>e</a:t>
            </a:r>
            <a:r>
              <a:rPr sz="6000" b="1" spc="-450">
                <a:latin typeface="Arial"/>
                <a:cs typeface="Arial"/>
              </a:rPr>
              <a:t>n</a:t>
            </a:r>
            <a:r>
              <a:rPr sz="6000" b="1" spc="-581">
                <a:latin typeface="Arial"/>
                <a:cs typeface="Arial"/>
              </a:rPr>
              <a:t>c</a:t>
            </a:r>
            <a:r>
              <a:rPr sz="6000" b="1" spc="-211">
                <a:latin typeface="Arial"/>
                <a:cs typeface="Arial"/>
              </a:rPr>
              <a:t>e</a:t>
            </a:r>
            <a:r>
              <a:rPr sz="6000" b="1" spc="-586">
                <a:latin typeface="Arial"/>
                <a:cs typeface="Arial"/>
              </a:rPr>
              <a:t> </a:t>
            </a:r>
            <a:r>
              <a:rPr sz="6000" b="1" spc="-19">
                <a:latin typeface="Arial"/>
                <a:cs typeface="Arial"/>
              </a:rPr>
              <a:t>: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ts val="5700"/>
              </a:lnSpc>
            </a:pPr>
            <a:r>
              <a:rPr sz="6000" b="1" spc="-427">
                <a:latin typeface="Arial"/>
                <a:cs typeface="Arial"/>
              </a:rPr>
              <a:t>q</a:t>
            </a:r>
            <a:r>
              <a:rPr sz="6000" b="1" spc="-430">
                <a:latin typeface="Arial"/>
                <a:cs typeface="Arial"/>
              </a:rPr>
              <a:t>u</a:t>
            </a:r>
            <a:r>
              <a:rPr sz="6000" b="1" spc="-394">
                <a:latin typeface="Arial"/>
                <a:cs typeface="Arial"/>
              </a:rPr>
              <a:t>e</a:t>
            </a:r>
            <a:r>
              <a:rPr sz="6000" b="1" spc="-173">
                <a:latin typeface="Arial"/>
                <a:cs typeface="Arial"/>
              </a:rPr>
              <a:t>ll</a:t>
            </a:r>
            <a:r>
              <a:rPr sz="6000" b="1" spc="-211">
                <a:latin typeface="Arial"/>
                <a:cs typeface="Arial"/>
              </a:rPr>
              <a:t>e</a:t>
            </a:r>
            <a:r>
              <a:rPr sz="6000" b="1" spc="-586">
                <a:latin typeface="Arial"/>
                <a:cs typeface="Arial"/>
              </a:rPr>
              <a:t> </a:t>
            </a:r>
            <a:r>
              <a:rPr sz="6000" b="1" spc="-544">
                <a:latin typeface="Arial"/>
                <a:cs typeface="Arial"/>
              </a:rPr>
              <a:t>o</a:t>
            </a:r>
            <a:r>
              <a:rPr sz="6000" b="1" spc="-403">
                <a:latin typeface="Arial"/>
                <a:cs typeface="Arial"/>
              </a:rPr>
              <a:t>b</a:t>
            </a:r>
            <a:r>
              <a:rPr sz="6000" b="1" spc="-267">
                <a:latin typeface="Arial"/>
                <a:cs typeface="Arial"/>
              </a:rPr>
              <a:t>j</a:t>
            </a:r>
            <a:r>
              <a:rPr sz="6000" b="1" spc="-394">
                <a:latin typeface="Arial"/>
                <a:cs typeface="Arial"/>
              </a:rPr>
              <a:t>e</a:t>
            </a:r>
            <a:r>
              <a:rPr sz="6000" b="1" spc="-581">
                <a:latin typeface="Arial"/>
                <a:cs typeface="Arial"/>
              </a:rPr>
              <a:t>c</a:t>
            </a:r>
            <a:r>
              <a:rPr sz="6000" b="1" spc="28">
                <a:latin typeface="Arial"/>
                <a:cs typeface="Arial"/>
              </a:rPr>
              <a:t>t</a:t>
            </a:r>
            <a:r>
              <a:rPr sz="6000" b="1" spc="-295">
                <a:latin typeface="Arial"/>
                <a:cs typeface="Arial"/>
              </a:rPr>
              <a:t>i</a:t>
            </a:r>
            <a:r>
              <a:rPr sz="6000" b="1" spc="-595">
                <a:latin typeface="Arial"/>
                <a:cs typeface="Arial"/>
              </a:rPr>
              <a:t>v</a:t>
            </a:r>
            <a:r>
              <a:rPr sz="6000" b="1" spc="-295">
                <a:latin typeface="Arial"/>
                <a:cs typeface="Arial"/>
              </a:rPr>
              <a:t>i</a:t>
            </a:r>
            <a:r>
              <a:rPr sz="6000" b="1" spc="28">
                <a:latin typeface="Arial"/>
                <a:cs typeface="Arial"/>
              </a:rPr>
              <a:t>t</a:t>
            </a:r>
            <a:r>
              <a:rPr sz="6000" b="1" spc="-211">
                <a:latin typeface="Arial"/>
                <a:cs typeface="Arial"/>
              </a:rPr>
              <a:t>é</a:t>
            </a:r>
            <a:r>
              <a:rPr sz="6000" b="1" spc="-586">
                <a:latin typeface="Arial"/>
                <a:cs typeface="Arial"/>
              </a:rPr>
              <a:t> </a:t>
            </a:r>
            <a:r>
              <a:rPr sz="6000" b="1" spc="-745">
                <a:latin typeface="Arial"/>
                <a:cs typeface="Arial"/>
              </a:rPr>
              <a:t>?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4803" y="263128"/>
            <a:ext cx="7333655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pc="-338"/>
              <a:t>L</a:t>
            </a:r>
            <a:r>
              <a:rPr spc="-215"/>
              <a:t>a</a:t>
            </a:r>
            <a:r>
              <a:rPr spc="-383"/>
              <a:t> </a:t>
            </a:r>
            <a:r>
              <a:rPr spc="-117"/>
              <a:t>p</a:t>
            </a:r>
            <a:r>
              <a:rPr spc="-436"/>
              <a:t>s</a:t>
            </a:r>
            <a:r>
              <a:rPr spc="-188"/>
              <a:t>y</a:t>
            </a:r>
            <a:r>
              <a:rPr spc="-215"/>
              <a:t>c</a:t>
            </a:r>
            <a:r>
              <a:rPr spc="-127"/>
              <a:t>h</a:t>
            </a:r>
            <a:r>
              <a:rPr spc="-19"/>
              <a:t>i</a:t>
            </a:r>
            <a:r>
              <a:rPr spc="-352"/>
              <a:t>a</a:t>
            </a:r>
            <a:r>
              <a:rPr spc="173"/>
              <a:t>t</a:t>
            </a:r>
            <a:r>
              <a:rPr spc="131"/>
              <a:t>r</a:t>
            </a:r>
            <a:r>
              <a:rPr spc="-19"/>
              <a:t>i</a:t>
            </a:r>
            <a:r>
              <a:rPr spc="-197"/>
              <a:t>e</a:t>
            </a:r>
            <a:r>
              <a:rPr spc="-383"/>
              <a:t> </a:t>
            </a:r>
            <a:r>
              <a:rPr spc="225"/>
              <a:t>:</a:t>
            </a:r>
            <a:r>
              <a:rPr spc="-383"/>
              <a:t> </a:t>
            </a:r>
            <a:r>
              <a:rPr spc="-136"/>
              <a:t>un</a:t>
            </a:r>
            <a:r>
              <a:rPr spc="-197"/>
              <a:t>e</a:t>
            </a:r>
            <a:r>
              <a:rPr spc="-383"/>
              <a:t> </a:t>
            </a:r>
            <a:r>
              <a:rPr spc="-436"/>
              <a:t>s</a:t>
            </a:r>
            <a:r>
              <a:rPr spc="-136"/>
              <a:t>u</a:t>
            </a:r>
            <a:r>
              <a:rPr spc="-113"/>
              <a:t>b</a:t>
            </a:r>
            <a:r>
              <a:rPr spc="-5"/>
              <a:t>j</a:t>
            </a:r>
            <a:r>
              <a:rPr spc="-333"/>
              <a:t>e</a:t>
            </a:r>
            <a:r>
              <a:rPr spc="-215"/>
              <a:t>c</a:t>
            </a:r>
            <a:r>
              <a:rPr spc="173"/>
              <a:t>t</a:t>
            </a:r>
            <a:r>
              <a:rPr spc="-19"/>
              <a:t>i</a:t>
            </a:r>
            <a:r>
              <a:rPr spc="-253"/>
              <a:t>v</a:t>
            </a:r>
            <a:r>
              <a:rPr spc="-19"/>
              <a:t>i</a:t>
            </a:r>
            <a:r>
              <a:rPr spc="173"/>
              <a:t>t</a:t>
            </a:r>
            <a:r>
              <a:rPr spc="-197"/>
              <a:t>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9041" y="2220683"/>
            <a:ext cx="5903714" cy="182610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defTabSz="857250">
              <a:lnSpc>
                <a:spcPct val="116300"/>
              </a:lnSpc>
              <a:spcBef>
                <a:spcPts val="94"/>
              </a:spcBef>
            </a:pPr>
            <a:r>
              <a:rPr sz="3375" i="1" spc="-267">
                <a:solidFill>
                  <a:srgbClr val="1B1B1D"/>
                </a:solidFill>
                <a:latin typeface="Arial"/>
                <a:cs typeface="Arial"/>
              </a:rPr>
              <a:t>«</a:t>
            </a:r>
            <a:r>
              <a:rPr sz="3375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356">
                <a:solidFill>
                  <a:srgbClr val="1B1B1D"/>
                </a:solidFill>
                <a:latin typeface="Arial"/>
                <a:cs typeface="Arial"/>
              </a:rPr>
              <a:t>P</a:t>
            </a:r>
            <a:r>
              <a:rPr sz="3375" i="1" spc="-33">
                <a:solidFill>
                  <a:srgbClr val="1B1B1D"/>
                </a:solidFill>
                <a:latin typeface="Arial"/>
                <a:cs typeface="Arial"/>
              </a:rPr>
              <a:t>a</a:t>
            </a:r>
            <a:r>
              <a:rPr sz="3375" i="1" spc="188">
                <a:solidFill>
                  <a:srgbClr val="1B1B1D"/>
                </a:solidFill>
                <a:latin typeface="Arial"/>
                <a:cs typeface="Arial"/>
              </a:rPr>
              <a:t>r</a:t>
            </a:r>
            <a:r>
              <a:rPr sz="3375" i="1" spc="89">
                <a:solidFill>
                  <a:srgbClr val="1B1B1D"/>
                </a:solidFill>
                <a:latin typeface="Arial"/>
                <a:cs typeface="Arial"/>
              </a:rPr>
              <a:t>l</a:t>
            </a:r>
            <a:r>
              <a:rPr sz="3375" i="1" spc="-188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3375" i="1" spc="191">
                <a:solidFill>
                  <a:srgbClr val="1B1B1D"/>
                </a:solidFill>
                <a:latin typeface="Arial"/>
                <a:cs typeface="Arial"/>
              </a:rPr>
              <a:t>r</a:t>
            </a:r>
            <a:r>
              <a:rPr sz="3375" i="1" spc="-28">
                <a:solidFill>
                  <a:srgbClr val="1B1B1D"/>
                </a:solidFill>
                <a:latin typeface="Arial"/>
                <a:cs typeface="Arial"/>
              </a:rPr>
              <a:t> à </a:t>
            </a:r>
            <a:r>
              <a:rPr sz="3375" i="1" spc="-117">
                <a:solidFill>
                  <a:srgbClr val="1B1B1D"/>
                </a:solidFill>
                <a:latin typeface="Arial"/>
                <a:cs typeface="Arial"/>
              </a:rPr>
              <a:t>D</a:t>
            </a:r>
            <a:r>
              <a:rPr sz="3375" i="1" spc="38">
                <a:solidFill>
                  <a:srgbClr val="1B1B1D"/>
                </a:solidFill>
                <a:latin typeface="Arial"/>
                <a:cs typeface="Arial"/>
              </a:rPr>
              <a:t>i</a:t>
            </a:r>
            <a:r>
              <a:rPr sz="3375" i="1" spc="-188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3375" i="1" spc="-52">
                <a:solidFill>
                  <a:srgbClr val="1B1B1D"/>
                </a:solidFill>
                <a:latin typeface="Arial"/>
                <a:cs typeface="Arial"/>
              </a:rPr>
              <a:t>u</a:t>
            </a:r>
            <a:r>
              <a:rPr sz="3375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89">
                <a:solidFill>
                  <a:srgbClr val="1B1B1D"/>
                </a:solidFill>
                <a:latin typeface="Arial"/>
                <a:cs typeface="Arial"/>
              </a:rPr>
              <a:t>c</a:t>
            </a:r>
            <a:r>
              <a:rPr sz="3375" i="1" spc="169">
                <a:solidFill>
                  <a:srgbClr val="1B1B1D"/>
                </a:solidFill>
                <a:latin typeface="Arial"/>
                <a:cs typeface="Arial"/>
              </a:rPr>
              <a:t>’</a:t>
            </a:r>
            <a:r>
              <a:rPr sz="3375" i="1" spc="-188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3375" i="1" spc="-263">
                <a:solidFill>
                  <a:srgbClr val="1B1B1D"/>
                </a:solidFill>
                <a:latin typeface="Arial"/>
                <a:cs typeface="Arial"/>
              </a:rPr>
              <a:t>s</a:t>
            </a:r>
            <a:r>
              <a:rPr sz="3375" i="1" spc="136">
                <a:solidFill>
                  <a:srgbClr val="1B1B1D"/>
                </a:solidFill>
                <a:latin typeface="Arial"/>
                <a:cs typeface="Arial"/>
              </a:rPr>
              <a:t>t</a:t>
            </a:r>
            <a:r>
              <a:rPr sz="3375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56">
                <a:solidFill>
                  <a:srgbClr val="1B1B1D"/>
                </a:solidFill>
                <a:latin typeface="Arial"/>
                <a:cs typeface="Arial"/>
              </a:rPr>
              <a:t>u</a:t>
            </a:r>
            <a:r>
              <a:rPr sz="3375" i="1" spc="-47">
                <a:solidFill>
                  <a:srgbClr val="1B1B1D"/>
                </a:solidFill>
                <a:latin typeface="Arial"/>
                <a:cs typeface="Arial"/>
              </a:rPr>
              <a:t>n</a:t>
            </a:r>
            <a:r>
              <a:rPr sz="3375" i="1" spc="-183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3375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33">
                <a:solidFill>
                  <a:srgbClr val="1B1B1D"/>
                </a:solidFill>
                <a:latin typeface="Arial"/>
                <a:cs typeface="Arial"/>
              </a:rPr>
              <a:t>p</a:t>
            </a:r>
            <a:r>
              <a:rPr sz="3375" i="1" spc="188">
                <a:solidFill>
                  <a:srgbClr val="1B1B1D"/>
                </a:solidFill>
                <a:latin typeface="Arial"/>
                <a:cs typeface="Arial"/>
              </a:rPr>
              <a:t>r</a:t>
            </a:r>
            <a:r>
              <a:rPr sz="3375" i="1" spc="38">
                <a:solidFill>
                  <a:srgbClr val="1B1B1D"/>
                </a:solidFill>
                <a:latin typeface="Arial"/>
                <a:cs typeface="Arial"/>
              </a:rPr>
              <a:t>i</a:t>
            </a:r>
            <a:r>
              <a:rPr sz="3375" i="1" spc="-188">
                <a:solidFill>
                  <a:srgbClr val="1B1B1D"/>
                </a:solidFill>
                <a:latin typeface="Arial"/>
                <a:cs typeface="Arial"/>
              </a:rPr>
              <a:t>è</a:t>
            </a:r>
            <a:r>
              <a:rPr sz="3375" i="1" spc="188">
                <a:solidFill>
                  <a:srgbClr val="1B1B1D"/>
                </a:solidFill>
                <a:latin typeface="Arial"/>
                <a:cs typeface="Arial"/>
              </a:rPr>
              <a:t>r</a:t>
            </a:r>
            <a:r>
              <a:rPr sz="3375" i="1" spc="-188">
                <a:solidFill>
                  <a:srgbClr val="1B1B1D"/>
                </a:solidFill>
                <a:latin typeface="Arial"/>
                <a:cs typeface="Arial"/>
              </a:rPr>
              <a:t>e</a:t>
            </a:r>
            <a:r>
              <a:rPr sz="3375" i="1" spc="98">
                <a:solidFill>
                  <a:srgbClr val="1B1B1D"/>
                </a:solidFill>
                <a:latin typeface="Arial"/>
                <a:cs typeface="Arial"/>
              </a:rPr>
              <a:t>,  </a:t>
            </a:r>
            <a:r>
              <a:rPr sz="3375" i="1" spc="-47">
                <a:solidFill>
                  <a:srgbClr val="1B1B1D"/>
                </a:solidFill>
                <a:latin typeface="Arial"/>
                <a:cs typeface="Arial"/>
              </a:rPr>
              <a:t>entendre</a:t>
            </a:r>
            <a:r>
              <a:rPr sz="3375" i="1" spc="-3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38">
                <a:solidFill>
                  <a:srgbClr val="1B1B1D"/>
                </a:solidFill>
                <a:latin typeface="Arial"/>
                <a:cs typeface="Arial"/>
              </a:rPr>
              <a:t>parler</a:t>
            </a:r>
            <a:r>
              <a:rPr sz="3375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47">
                <a:solidFill>
                  <a:srgbClr val="1B1B1D"/>
                </a:solidFill>
                <a:latin typeface="Arial"/>
                <a:cs typeface="Arial"/>
              </a:rPr>
              <a:t>Dieu,</a:t>
            </a:r>
            <a:endParaRPr sz="3375">
              <a:solidFill>
                <a:prstClr val="black"/>
              </a:solidFill>
              <a:latin typeface="Arial"/>
              <a:cs typeface="Arial"/>
            </a:endParaRPr>
          </a:p>
          <a:p>
            <a:pPr marL="11906" defTabSz="857250">
              <a:spcBef>
                <a:spcPts val="661"/>
              </a:spcBef>
            </a:pPr>
            <a:r>
              <a:rPr sz="3375" i="1" spc="-47">
                <a:solidFill>
                  <a:srgbClr val="1B1B1D"/>
                </a:solidFill>
                <a:latin typeface="Arial"/>
                <a:cs typeface="Arial"/>
              </a:rPr>
              <a:t>c’est</a:t>
            </a:r>
            <a:r>
              <a:rPr sz="3375" i="1" spc="-3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107">
                <a:solidFill>
                  <a:srgbClr val="1B1B1D"/>
                </a:solidFill>
                <a:latin typeface="Arial"/>
                <a:cs typeface="Arial"/>
              </a:rPr>
              <a:t>de</a:t>
            </a:r>
            <a:r>
              <a:rPr sz="3375" i="1" spc="-3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28">
                <a:solidFill>
                  <a:srgbClr val="1B1B1D"/>
                </a:solidFill>
                <a:latin typeface="Arial"/>
                <a:cs typeface="Arial"/>
              </a:rPr>
              <a:t>la</a:t>
            </a:r>
            <a:r>
              <a:rPr sz="3375" i="1" spc="-3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47">
                <a:solidFill>
                  <a:srgbClr val="1B1B1D"/>
                </a:solidFill>
                <a:latin typeface="Arial"/>
                <a:cs typeface="Arial"/>
              </a:rPr>
              <a:t>schizophrénie.</a:t>
            </a:r>
            <a:r>
              <a:rPr sz="3375" i="1" spc="-3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3375" i="1" spc="-267">
                <a:solidFill>
                  <a:srgbClr val="1B1B1D"/>
                </a:solidFill>
                <a:latin typeface="Arial"/>
                <a:cs typeface="Arial"/>
              </a:rPr>
              <a:t>»</a:t>
            </a:r>
            <a:endParaRPr sz="337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1127" y="5353511"/>
            <a:ext cx="1066205" cy="53139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3375" spc="-407">
                <a:solidFill>
                  <a:srgbClr val="1B1B1D"/>
                </a:solidFill>
                <a:latin typeface="Arial MT"/>
                <a:cs typeface="Arial MT"/>
              </a:rPr>
              <a:t>S</a:t>
            </a:r>
            <a:r>
              <a:rPr sz="3375" spc="-107">
                <a:solidFill>
                  <a:srgbClr val="1B1B1D"/>
                </a:solidFill>
                <a:latin typeface="Arial MT"/>
                <a:cs typeface="Arial MT"/>
              </a:rPr>
              <a:t>z</a:t>
            </a:r>
            <a:r>
              <a:rPr sz="3375" spc="-169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3375" spc="-230">
                <a:solidFill>
                  <a:srgbClr val="1B1B1D"/>
                </a:solidFill>
                <a:latin typeface="Arial MT"/>
                <a:cs typeface="Arial MT"/>
              </a:rPr>
              <a:t>s</a:t>
            </a:r>
            <a:r>
              <a:rPr sz="3375" spc="-103">
                <a:solidFill>
                  <a:srgbClr val="1B1B1D"/>
                </a:solidFill>
                <a:latin typeface="Arial MT"/>
                <a:cs typeface="Arial MT"/>
              </a:rPr>
              <a:t>z</a:t>
            </a:r>
            <a:endParaRPr sz="3375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60809" y="4964291"/>
            <a:ext cx="844153" cy="705445"/>
            <a:chOff x="6439263" y="5295243"/>
            <a:chExt cx="900430" cy="752475"/>
          </a:xfrm>
        </p:grpSpPr>
        <p:sp>
          <p:nvSpPr>
            <p:cNvPr id="6" name="object 6"/>
            <p:cNvSpPr/>
            <p:nvPr/>
          </p:nvSpPr>
          <p:spPr>
            <a:xfrm>
              <a:off x="6439263" y="5295243"/>
              <a:ext cx="900430" cy="752475"/>
            </a:xfrm>
            <a:custGeom>
              <a:avLst/>
              <a:gdLst/>
              <a:ahLst/>
              <a:cxnLst/>
              <a:rect l="l" t="t" r="r" b="b"/>
              <a:pathLst>
                <a:path w="900429" h="752475">
                  <a:moveTo>
                    <a:pt x="804484" y="569777"/>
                  </a:moveTo>
                  <a:lnTo>
                    <a:pt x="95927" y="569777"/>
                  </a:lnTo>
                  <a:lnTo>
                    <a:pt x="95923" y="0"/>
                  </a:lnTo>
                  <a:lnTo>
                    <a:pt x="804502" y="3"/>
                  </a:lnTo>
                  <a:lnTo>
                    <a:pt x="872286" y="27845"/>
                  </a:lnTo>
                  <a:lnTo>
                    <a:pt x="900408" y="94965"/>
                  </a:lnTo>
                  <a:lnTo>
                    <a:pt x="900408" y="474814"/>
                  </a:lnTo>
                  <a:lnTo>
                    <a:pt x="892859" y="511810"/>
                  </a:lnTo>
                  <a:lnTo>
                    <a:pt x="872284" y="541991"/>
                  </a:lnTo>
                  <a:lnTo>
                    <a:pt x="841790" y="562325"/>
                  </a:lnTo>
                  <a:lnTo>
                    <a:pt x="804484" y="569777"/>
                  </a:lnTo>
                  <a:close/>
                </a:path>
                <a:path w="900429" h="752475">
                  <a:moveTo>
                    <a:pt x="95923" y="569776"/>
                  </a:moveTo>
                  <a:lnTo>
                    <a:pt x="58619" y="562325"/>
                  </a:lnTo>
                  <a:lnTo>
                    <a:pt x="28124" y="541991"/>
                  </a:lnTo>
                  <a:lnTo>
                    <a:pt x="7548" y="511810"/>
                  </a:lnTo>
                  <a:lnTo>
                    <a:pt x="0" y="474814"/>
                  </a:lnTo>
                  <a:lnTo>
                    <a:pt x="0" y="94965"/>
                  </a:lnTo>
                  <a:lnTo>
                    <a:pt x="7550" y="58031"/>
                  </a:lnTo>
                  <a:lnTo>
                    <a:pt x="28128" y="27842"/>
                  </a:lnTo>
                  <a:lnTo>
                    <a:pt x="58634" y="7473"/>
                  </a:lnTo>
                  <a:lnTo>
                    <a:pt x="95923" y="3"/>
                  </a:lnTo>
                  <a:lnTo>
                    <a:pt x="95923" y="569776"/>
                  </a:lnTo>
                  <a:close/>
                </a:path>
                <a:path w="900429" h="752475">
                  <a:moveTo>
                    <a:pt x="534498" y="752477"/>
                  </a:moveTo>
                  <a:lnTo>
                    <a:pt x="410451" y="569777"/>
                  </a:lnTo>
                  <a:lnTo>
                    <a:pt x="534498" y="569777"/>
                  </a:lnTo>
                  <a:lnTo>
                    <a:pt x="534498" y="752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648894" y="5533025"/>
              <a:ext cx="495934" cy="110489"/>
            </a:xfrm>
            <a:custGeom>
              <a:avLst/>
              <a:gdLst/>
              <a:ahLst/>
              <a:cxnLst/>
              <a:rect l="l" t="t" r="r" b="b"/>
              <a:pathLst>
                <a:path w="495934" h="110489">
                  <a:moveTo>
                    <a:pt x="439942" y="110463"/>
                  </a:moveTo>
                  <a:lnTo>
                    <a:pt x="418206" y="106129"/>
                  </a:lnTo>
                  <a:lnTo>
                    <a:pt x="400474" y="94303"/>
                  </a:lnTo>
                  <a:lnTo>
                    <a:pt x="388529" y="76750"/>
                  </a:lnTo>
                  <a:lnTo>
                    <a:pt x="384151" y="55231"/>
                  </a:lnTo>
                  <a:lnTo>
                    <a:pt x="388529" y="33713"/>
                  </a:lnTo>
                  <a:lnTo>
                    <a:pt x="400475" y="16159"/>
                  </a:lnTo>
                  <a:lnTo>
                    <a:pt x="418206" y="4333"/>
                  </a:lnTo>
                  <a:lnTo>
                    <a:pt x="439942" y="0"/>
                  </a:lnTo>
                  <a:lnTo>
                    <a:pt x="461615" y="4333"/>
                  </a:lnTo>
                  <a:lnTo>
                    <a:pt x="479353" y="16159"/>
                  </a:lnTo>
                  <a:lnTo>
                    <a:pt x="491334" y="33713"/>
                  </a:lnTo>
                  <a:lnTo>
                    <a:pt x="495733" y="55231"/>
                  </a:lnTo>
                  <a:lnTo>
                    <a:pt x="491356" y="76750"/>
                  </a:lnTo>
                  <a:lnTo>
                    <a:pt x="479410" y="94303"/>
                  </a:lnTo>
                  <a:lnTo>
                    <a:pt x="461679" y="106129"/>
                  </a:lnTo>
                  <a:lnTo>
                    <a:pt x="439942" y="110463"/>
                  </a:lnTo>
                  <a:close/>
                </a:path>
                <a:path w="495934" h="110489">
                  <a:moveTo>
                    <a:pt x="247790" y="110463"/>
                  </a:moveTo>
                  <a:lnTo>
                    <a:pt x="226054" y="106129"/>
                  </a:lnTo>
                  <a:lnTo>
                    <a:pt x="208323" y="94303"/>
                  </a:lnTo>
                  <a:lnTo>
                    <a:pt x="196377" y="76750"/>
                  </a:lnTo>
                  <a:lnTo>
                    <a:pt x="191999" y="55231"/>
                  </a:lnTo>
                  <a:lnTo>
                    <a:pt x="196377" y="33713"/>
                  </a:lnTo>
                  <a:lnTo>
                    <a:pt x="208323" y="16159"/>
                  </a:lnTo>
                  <a:lnTo>
                    <a:pt x="226054" y="4333"/>
                  </a:lnTo>
                  <a:lnTo>
                    <a:pt x="247790" y="0"/>
                  </a:lnTo>
                  <a:lnTo>
                    <a:pt x="269527" y="4333"/>
                  </a:lnTo>
                  <a:lnTo>
                    <a:pt x="287258" y="16159"/>
                  </a:lnTo>
                  <a:lnTo>
                    <a:pt x="299204" y="33713"/>
                  </a:lnTo>
                  <a:lnTo>
                    <a:pt x="303581" y="55231"/>
                  </a:lnTo>
                  <a:lnTo>
                    <a:pt x="299204" y="76750"/>
                  </a:lnTo>
                  <a:lnTo>
                    <a:pt x="287258" y="94303"/>
                  </a:lnTo>
                  <a:lnTo>
                    <a:pt x="269527" y="106129"/>
                  </a:lnTo>
                  <a:lnTo>
                    <a:pt x="247790" y="110463"/>
                  </a:lnTo>
                  <a:close/>
                </a:path>
                <a:path w="495934" h="110489">
                  <a:moveTo>
                    <a:pt x="55790" y="110463"/>
                  </a:moveTo>
                  <a:lnTo>
                    <a:pt x="34054" y="106129"/>
                  </a:lnTo>
                  <a:lnTo>
                    <a:pt x="16323" y="94303"/>
                  </a:lnTo>
                  <a:lnTo>
                    <a:pt x="4377" y="76750"/>
                  </a:lnTo>
                  <a:lnTo>
                    <a:pt x="0" y="55231"/>
                  </a:lnTo>
                  <a:lnTo>
                    <a:pt x="4377" y="33713"/>
                  </a:lnTo>
                  <a:lnTo>
                    <a:pt x="16323" y="16159"/>
                  </a:lnTo>
                  <a:lnTo>
                    <a:pt x="34054" y="4333"/>
                  </a:lnTo>
                  <a:lnTo>
                    <a:pt x="55790" y="0"/>
                  </a:lnTo>
                  <a:lnTo>
                    <a:pt x="77527" y="4354"/>
                  </a:lnTo>
                  <a:lnTo>
                    <a:pt x="95258" y="16215"/>
                  </a:lnTo>
                  <a:lnTo>
                    <a:pt x="107204" y="33776"/>
                  </a:lnTo>
                  <a:lnTo>
                    <a:pt x="111581" y="55231"/>
                  </a:lnTo>
                  <a:lnTo>
                    <a:pt x="107204" y="76750"/>
                  </a:lnTo>
                  <a:lnTo>
                    <a:pt x="95258" y="94303"/>
                  </a:lnTo>
                  <a:lnTo>
                    <a:pt x="77527" y="106129"/>
                  </a:lnTo>
                  <a:lnTo>
                    <a:pt x="55790" y="110463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630043" y="5510902"/>
              <a:ext cx="500380" cy="115570"/>
            </a:xfrm>
            <a:custGeom>
              <a:avLst/>
              <a:gdLst/>
              <a:ahLst/>
              <a:cxnLst/>
              <a:rect l="l" t="t" r="r" b="b"/>
              <a:pathLst>
                <a:path w="500379" h="115570">
                  <a:moveTo>
                    <a:pt x="442223" y="114978"/>
                  </a:moveTo>
                  <a:lnTo>
                    <a:pt x="419617" y="110460"/>
                  </a:lnTo>
                  <a:lnTo>
                    <a:pt x="401159" y="98141"/>
                  </a:lnTo>
                  <a:lnTo>
                    <a:pt x="388714" y="79868"/>
                  </a:lnTo>
                  <a:lnTo>
                    <a:pt x="384151" y="57489"/>
                  </a:lnTo>
                  <a:lnTo>
                    <a:pt x="388714" y="35110"/>
                  </a:lnTo>
                  <a:lnTo>
                    <a:pt x="401159" y="16836"/>
                  </a:lnTo>
                  <a:lnTo>
                    <a:pt x="419617" y="4517"/>
                  </a:lnTo>
                  <a:lnTo>
                    <a:pt x="442223" y="0"/>
                  </a:lnTo>
                  <a:lnTo>
                    <a:pt x="464064" y="4364"/>
                  </a:lnTo>
                  <a:lnTo>
                    <a:pt x="442223" y="4364"/>
                  </a:lnTo>
                  <a:lnTo>
                    <a:pt x="421420" y="8535"/>
                  </a:lnTo>
                  <a:lnTo>
                    <a:pt x="404408" y="19902"/>
                  </a:lnTo>
                  <a:lnTo>
                    <a:pt x="392926" y="36744"/>
                  </a:lnTo>
                  <a:lnTo>
                    <a:pt x="388712" y="57338"/>
                  </a:lnTo>
                  <a:lnTo>
                    <a:pt x="392926" y="77932"/>
                  </a:lnTo>
                  <a:lnTo>
                    <a:pt x="404408" y="94774"/>
                  </a:lnTo>
                  <a:lnTo>
                    <a:pt x="421420" y="106141"/>
                  </a:lnTo>
                  <a:lnTo>
                    <a:pt x="442223" y="110312"/>
                  </a:lnTo>
                  <a:lnTo>
                    <a:pt x="465050" y="110312"/>
                  </a:lnTo>
                  <a:lnTo>
                    <a:pt x="464828" y="110460"/>
                  </a:lnTo>
                  <a:lnTo>
                    <a:pt x="442223" y="114978"/>
                  </a:lnTo>
                  <a:close/>
                </a:path>
                <a:path w="500379" h="115570">
                  <a:moveTo>
                    <a:pt x="465050" y="110312"/>
                  </a:moveTo>
                  <a:lnTo>
                    <a:pt x="442223" y="110312"/>
                  </a:lnTo>
                  <a:lnTo>
                    <a:pt x="463026" y="106141"/>
                  </a:lnTo>
                  <a:lnTo>
                    <a:pt x="480038" y="94774"/>
                  </a:lnTo>
                  <a:lnTo>
                    <a:pt x="491520" y="77932"/>
                  </a:lnTo>
                  <a:lnTo>
                    <a:pt x="495733" y="57338"/>
                  </a:lnTo>
                  <a:lnTo>
                    <a:pt x="491541" y="36744"/>
                  </a:lnTo>
                  <a:lnTo>
                    <a:pt x="480094" y="19902"/>
                  </a:lnTo>
                  <a:lnTo>
                    <a:pt x="463090" y="8535"/>
                  </a:lnTo>
                  <a:lnTo>
                    <a:pt x="442223" y="4364"/>
                  </a:lnTo>
                  <a:lnTo>
                    <a:pt x="464064" y="4364"/>
                  </a:lnTo>
                  <a:lnTo>
                    <a:pt x="464828" y="4517"/>
                  </a:lnTo>
                  <a:lnTo>
                    <a:pt x="483287" y="16836"/>
                  </a:lnTo>
                  <a:lnTo>
                    <a:pt x="495731" y="35110"/>
                  </a:lnTo>
                  <a:lnTo>
                    <a:pt x="500294" y="57489"/>
                  </a:lnTo>
                  <a:lnTo>
                    <a:pt x="495731" y="79868"/>
                  </a:lnTo>
                  <a:lnTo>
                    <a:pt x="483287" y="98141"/>
                  </a:lnTo>
                  <a:lnTo>
                    <a:pt x="465050" y="110312"/>
                  </a:lnTo>
                  <a:close/>
                </a:path>
                <a:path w="500379" h="115570">
                  <a:moveTo>
                    <a:pt x="250223" y="114978"/>
                  </a:moveTo>
                  <a:lnTo>
                    <a:pt x="227617" y="110460"/>
                  </a:lnTo>
                  <a:lnTo>
                    <a:pt x="209159" y="98141"/>
                  </a:lnTo>
                  <a:lnTo>
                    <a:pt x="196714" y="79868"/>
                  </a:lnTo>
                  <a:lnTo>
                    <a:pt x="192151" y="57489"/>
                  </a:lnTo>
                  <a:lnTo>
                    <a:pt x="196714" y="35110"/>
                  </a:lnTo>
                  <a:lnTo>
                    <a:pt x="209159" y="16836"/>
                  </a:lnTo>
                  <a:lnTo>
                    <a:pt x="227617" y="4517"/>
                  </a:lnTo>
                  <a:lnTo>
                    <a:pt x="250223" y="0"/>
                  </a:lnTo>
                  <a:lnTo>
                    <a:pt x="272063" y="4364"/>
                  </a:lnTo>
                  <a:lnTo>
                    <a:pt x="250223" y="4364"/>
                  </a:lnTo>
                  <a:lnTo>
                    <a:pt x="229420" y="8535"/>
                  </a:lnTo>
                  <a:lnTo>
                    <a:pt x="212408" y="19902"/>
                  </a:lnTo>
                  <a:lnTo>
                    <a:pt x="200926" y="36744"/>
                  </a:lnTo>
                  <a:lnTo>
                    <a:pt x="196712" y="57338"/>
                  </a:lnTo>
                  <a:lnTo>
                    <a:pt x="200926" y="77932"/>
                  </a:lnTo>
                  <a:lnTo>
                    <a:pt x="212408" y="94774"/>
                  </a:lnTo>
                  <a:lnTo>
                    <a:pt x="229420" y="106141"/>
                  </a:lnTo>
                  <a:lnTo>
                    <a:pt x="250223" y="110312"/>
                  </a:lnTo>
                  <a:lnTo>
                    <a:pt x="273050" y="110312"/>
                  </a:lnTo>
                  <a:lnTo>
                    <a:pt x="272828" y="110460"/>
                  </a:lnTo>
                  <a:lnTo>
                    <a:pt x="250223" y="114978"/>
                  </a:lnTo>
                  <a:close/>
                </a:path>
                <a:path w="500379" h="115570">
                  <a:moveTo>
                    <a:pt x="273050" y="110312"/>
                  </a:moveTo>
                  <a:lnTo>
                    <a:pt x="250223" y="110312"/>
                  </a:lnTo>
                  <a:lnTo>
                    <a:pt x="271026" y="106141"/>
                  </a:lnTo>
                  <a:lnTo>
                    <a:pt x="288037" y="94774"/>
                  </a:lnTo>
                  <a:lnTo>
                    <a:pt x="299520" y="77932"/>
                  </a:lnTo>
                  <a:lnTo>
                    <a:pt x="303733" y="57338"/>
                  </a:lnTo>
                  <a:lnTo>
                    <a:pt x="299520" y="36744"/>
                  </a:lnTo>
                  <a:lnTo>
                    <a:pt x="288037" y="19902"/>
                  </a:lnTo>
                  <a:lnTo>
                    <a:pt x="271026" y="8535"/>
                  </a:lnTo>
                  <a:lnTo>
                    <a:pt x="250223" y="4364"/>
                  </a:lnTo>
                  <a:lnTo>
                    <a:pt x="272063" y="4364"/>
                  </a:lnTo>
                  <a:lnTo>
                    <a:pt x="272828" y="4517"/>
                  </a:lnTo>
                  <a:lnTo>
                    <a:pt x="291287" y="16836"/>
                  </a:lnTo>
                  <a:lnTo>
                    <a:pt x="303731" y="35110"/>
                  </a:lnTo>
                  <a:lnTo>
                    <a:pt x="308294" y="57489"/>
                  </a:lnTo>
                  <a:lnTo>
                    <a:pt x="303731" y="79868"/>
                  </a:lnTo>
                  <a:lnTo>
                    <a:pt x="291287" y="98141"/>
                  </a:lnTo>
                  <a:lnTo>
                    <a:pt x="273050" y="110312"/>
                  </a:lnTo>
                  <a:close/>
                </a:path>
                <a:path w="500379" h="115570">
                  <a:moveTo>
                    <a:pt x="58071" y="114978"/>
                  </a:moveTo>
                  <a:lnTo>
                    <a:pt x="35465" y="110460"/>
                  </a:lnTo>
                  <a:lnTo>
                    <a:pt x="17007" y="98141"/>
                  </a:lnTo>
                  <a:lnTo>
                    <a:pt x="4562" y="79868"/>
                  </a:lnTo>
                  <a:lnTo>
                    <a:pt x="0" y="57489"/>
                  </a:lnTo>
                  <a:lnTo>
                    <a:pt x="4562" y="35110"/>
                  </a:lnTo>
                  <a:lnTo>
                    <a:pt x="17007" y="16836"/>
                  </a:lnTo>
                  <a:lnTo>
                    <a:pt x="35465" y="4517"/>
                  </a:lnTo>
                  <a:lnTo>
                    <a:pt x="58071" y="0"/>
                  </a:lnTo>
                  <a:lnTo>
                    <a:pt x="79911" y="4364"/>
                  </a:lnTo>
                  <a:lnTo>
                    <a:pt x="58071" y="4364"/>
                  </a:lnTo>
                  <a:lnTo>
                    <a:pt x="37268" y="8535"/>
                  </a:lnTo>
                  <a:lnTo>
                    <a:pt x="20256" y="19902"/>
                  </a:lnTo>
                  <a:lnTo>
                    <a:pt x="8774" y="36744"/>
                  </a:lnTo>
                  <a:lnTo>
                    <a:pt x="4560" y="57338"/>
                  </a:lnTo>
                  <a:lnTo>
                    <a:pt x="8774" y="77932"/>
                  </a:lnTo>
                  <a:lnTo>
                    <a:pt x="20256" y="94774"/>
                  </a:lnTo>
                  <a:lnTo>
                    <a:pt x="37268" y="106141"/>
                  </a:lnTo>
                  <a:lnTo>
                    <a:pt x="58071" y="110312"/>
                  </a:lnTo>
                  <a:lnTo>
                    <a:pt x="80898" y="110312"/>
                  </a:lnTo>
                  <a:lnTo>
                    <a:pt x="80676" y="110460"/>
                  </a:lnTo>
                  <a:lnTo>
                    <a:pt x="58071" y="114978"/>
                  </a:lnTo>
                  <a:close/>
                </a:path>
                <a:path w="500379" h="115570">
                  <a:moveTo>
                    <a:pt x="80898" y="110312"/>
                  </a:moveTo>
                  <a:lnTo>
                    <a:pt x="58071" y="110312"/>
                  </a:lnTo>
                  <a:lnTo>
                    <a:pt x="78874" y="106141"/>
                  </a:lnTo>
                  <a:lnTo>
                    <a:pt x="95885" y="94774"/>
                  </a:lnTo>
                  <a:lnTo>
                    <a:pt x="107368" y="77932"/>
                  </a:lnTo>
                  <a:lnTo>
                    <a:pt x="111581" y="57338"/>
                  </a:lnTo>
                  <a:lnTo>
                    <a:pt x="107368" y="36744"/>
                  </a:lnTo>
                  <a:lnTo>
                    <a:pt x="95885" y="19902"/>
                  </a:lnTo>
                  <a:lnTo>
                    <a:pt x="78874" y="8535"/>
                  </a:lnTo>
                  <a:lnTo>
                    <a:pt x="58071" y="4364"/>
                  </a:lnTo>
                  <a:lnTo>
                    <a:pt x="79911" y="4364"/>
                  </a:lnTo>
                  <a:lnTo>
                    <a:pt x="80676" y="4517"/>
                  </a:lnTo>
                  <a:lnTo>
                    <a:pt x="99135" y="16836"/>
                  </a:lnTo>
                  <a:lnTo>
                    <a:pt x="111579" y="35110"/>
                  </a:lnTo>
                  <a:lnTo>
                    <a:pt x="116142" y="57489"/>
                  </a:lnTo>
                  <a:lnTo>
                    <a:pt x="111579" y="79868"/>
                  </a:lnTo>
                  <a:lnTo>
                    <a:pt x="99135" y="98141"/>
                  </a:lnTo>
                  <a:lnTo>
                    <a:pt x="80898" y="110312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292" y="2714429"/>
            <a:ext cx="1491257" cy="232171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7397" y="263128"/>
            <a:ext cx="6988373" cy="1281601"/>
          </a:xfrm>
          <a:prstGeom prst="rect">
            <a:avLst/>
          </a:prstGeom>
        </p:spPr>
        <p:txBody>
          <a:bodyPr vert="horz" wrap="square" lIns="0" tIns="126206" rIns="0" bIns="0" rtlCol="0">
            <a:spAutoFit/>
          </a:bodyPr>
          <a:lstStyle/>
          <a:p>
            <a:pPr marL="2103834" marR="4763" indent="-2092523">
              <a:lnSpc>
                <a:spcPts val="4500"/>
              </a:lnSpc>
              <a:spcBef>
                <a:spcPts val="994"/>
              </a:spcBef>
            </a:pPr>
            <a:r>
              <a:rPr spc="-295"/>
              <a:t>D</a:t>
            </a:r>
            <a:r>
              <a:rPr spc="-670"/>
              <a:t>S</a:t>
            </a:r>
            <a:r>
              <a:rPr spc="159"/>
              <a:t>M</a:t>
            </a:r>
            <a:r>
              <a:rPr spc="-383"/>
              <a:t> </a:t>
            </a:r>
            <a:r>
              <a:rPr spc="225"/>
              <a:t>:</a:t>
            </a:r>
            <a:r>
              <a:rPr spc="-383"/>
              <a:t> </a:t>
            </a:r>
            <a:r>
              <a:rPr spc="56"/>
              <a:t>l</a:t>
            </a:r>
            <a:r>
              <a:rPr spc="-215"/>
              <a:t>a</a:t>
            </a:r>
            <a:r>
              <a:rPr spc="-383"/>
              <a:t> </a:t>
            </a:r>
            <a:r>
              <a:rPr spc="-117"/>
              <a:t>p</a:t>
            </a:r>
            <a:r>
              <a:rPr spc="-352"/>
              <a:t>a</a:t>
            </a:r>
            <a:r>
              <a:rPr spc="173"/>
              <a:t>t</a:t>
            </a:r>
            <a:r>
              <a:rPr spc="-127"/>
              <a:t>h</a:t>
            </a:r>
            <a:r>
              <a:rPr spc="-173"/>
              <a:t>o</a:t>
            </a:r>
            <a:r>
              <a:rPr spc="56"/>
              <a:t>l</a:t>
            </a:r>
            <a:r>
              <a:rPr spc="-173"/>
              <a:t>o</a:t>
            </a:r>
            <a:r>
              <a:rPr spc="-366"/>
              <a:t>g</a:t>
            </a:r>
            <a:r>
              <a:rPr spc="-19"/>
              <a:t>i</a:t>
            </a:r>
            <a:r>
              <a:rPr spc="-436"/>
              <a:t>s</a:t>
            </a:r>
            <a:r>
              <a:rPr spc="-352"/>
              <a:t>a</a:t>
            </a:r>
            <a:r>
              <a:rPr spc="173"/>
              <a:t>t</a:t>
            </a:r>
            <a:r>
              <a:rPr spc="-19"/>
              <a:t>i</a:t>
            </a:r>
            <a:r>
              <a:rPr spc="-173"/>
              <a:t>o</a:t>
            </a:r>
            <a:r>
              <a:t>n</a:t>
            </a:r>
            <a:r>
              <a:rPr spc="-383"/>
              <a:t> </a:t>
            </a:r>
            <a:r>
              <a:rPr spc="-117"/>
              <a:t>d</a:t>
            </a:r>
            <a:r>
              <a:rPr spc="-197"/>
              <a:t>e</a:t>
            </a:r>
            <a:r>
              <a:rPr spc="-383"/>
              <a:t> </a:t>
            </a:r>
            <a:r>
              <a:rPr spc="56"/>
              <a:t>l</a:t>
            </a:r>
            <a:r>
              <a:rPr spc="-145"/>
              <a:t>a  </a:t>
            </a:r>
            <a:r>
              <a:rPr spc="-117"/>
              <a:t>d</a:t>
            </a:r>
            <a:r>
              <a:rPr spc="-19"/>
              <a:t>i</a:t>
            </a:r>
            <a:r>
              <a:rPr spc="113"/>
              <a:t>ff</a:t>
            </a:r>
            <a:r>
              <a:rPr spc="-333"/>
              <a:t>é</a:t>
            </a:r>
            <a:r>
              <a:rPr spc="131"/>
              <a:t>r</a:t>
            </a:r>
            <a:r>
              <a:rPr spc="-333"/>
              <a:t>e</a:t>
            </a:r>
            <a:r>
              <a:rPr spc="-136"/>
              <a:t>n</a:t>
            </a:r>
            <a:r>
              <a:rPr spc="-215"/>
              <a:t>c</a:t>
            </a:r>
            <a:r>
              <a:rPr spc="-197"/>
              <a:t>e</a:t>
            </a:r>
            <a:r>
              <a:rPr spc="-383"/>
              <a:t> </a:t>
            </a:r>
            <a:r>
              <a:rPr spc="-286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63017" y="2498554"/>
            <a:ext cx="3409949" cy="2855429"/>
          </a:xfrm>
          <a:prstGeom prst="rect">
            <a:avLst/>
          </a:prstGeom>
        </p:spPr>
        <p:txBody>
          <a:bodyPr vert="horz" wrap="square" lIns="0" tIns="59531" rIns="0" bIns="0" rtlCol="0">
            <a:spAutoFit/>
          </a:bodyPr>
          <a:lstStyle/>
          <a:p>
            <a:pPr marL="11906" defTabSz="857250">
              <a:spcBef>
                <a:spcPts val="469"/>
              </a:spcBef>
            </a:pPr>
            <a:r>
              <a:rPr sz="2625" spc="-98">
                <a:solidFill>
                  <a:srgbClr val="0F0E0D"/>
                </a:solidFill>
                <a:latin typeface="Arial MT"/>
                <a:cs typeface="Arial MT"/>
              </a:rPr>
              <a:t>D</a:t>
            </a:r>
            <a:r>
              <a:rPr sz="2625" spc="-319">
                <a:solidFill>
                  <a:srgbClr val="0F0E0D"/>
                </a:solidFill>
                <a:latin typeface="Arial MT"/>
                <a:cs typeface="Arial MT"/>
              </a:rPr>
              <a:t>S</a:t>
            </a:r>
            <a:r>
              <a:rPr sz="2625" spc="89">
                <a:solidFill>
                  <a:srgbClr val="0F0E0D"/>
                </a:solidFill>
                <a:latin typeface="Arial MT"/>
                <a:cs typeface="Arial MT"/>
              </a:rPr>
              <a:t>M</a:t>
            </a:r>
            <a:r>
              <a:rPr sz="2625" spc="-66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625" spc="38">
                <a:solidFill>
                  <a:srgbClr val="0F0E0D"/>
                </a:solidFill>
                <a:latin typeface="Arial MT"/>
                <a:cs typeface="Arial MT"/>
              </a:rPr>
              <a:t>II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marR="716161" defTabSz="857250">
              <a:lnSpc>
                <a:spcPct val="107100"/>
              </a:lnSpc>
              <a:spcBef>
                <a:spcPts val="155"/>
              </a:spcBef>
            </a:pPr>
            <a:r>
              <a:rPr sz="2625" spc="9">
                <a:solidFill>
                  <a:srgbClr val="0F0E0D"/>
                </a:solidFill>
                <a:latin typeface="Trebuchet MS"/>
                <a:cs typeface="Trebuchet MS"/>
              </a:rPr>
              <a:t>Homosexualité </a:t>
            </a:r>
            <a:r>
              <a:rPr sz="2625" spc="169">
                <a:solidFill>
                  <a:srgbClr val="0F0E0D"/>
                </a:solidFill>
                <a:latin typeface="Trebuchet MS"/>
                <a:cs typeface="Trebuchet MS"/>
              </a:rPr>
              <a:t>-&gt; </a:t>
            </a:r>
            <a:r>
              <a:rPr sz="2625" spc="-778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625" spc="-14">
                <a:solidFill>
                  <a:srgbClr val="0F0E0D"/>
                </a:solidFill>
                <a:latin typeface="Trebuchet MS"/>
                <a:cs typeface="Trebuchet MS"/>
              </a:rPr>
              <a:t>déviance</a:t>
            </a:r>
            <a:r>
              <a:rPr sz="2625" spc="19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625" spc="-28">
                <a:solidFill>
                  <a:srgbClr val="0F0E0D"/>
                </a:solidFill>
                <a:latin typeface="Trebuchet MS"/>
                <a:cs typeface="Trebuchet MS"/>
              </a:rPr>
              <a:t>sexuelle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57250">
              <a:spcBef>
                <a:spcPts val="38"/>
              </a:spcBef>
            </a:pPr>
            <a:endParaRPr sz="4172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906" defTabSz="857250"/>
            <a:r>
              <a:rPr sz="2625" spc="33">
                <a:solidFill>
                  <a:srgbClr val="0F0E0D"/>
                </a:solidFill>
                <a:latin typeface="Arial MT"/>
                <a:cs typeface="Arial MT"/>
              </a:rPr>
              <a:t>195</a:t>
            </a:r>
            <a:r>
              <a:rPr sz="2625" spc="38">
                <a:solidFill>
                  <a:srgbClr val="0F0E0D"/>
                </a:solidFill>
                <a:latin typeface="Arial MT"/>
                <a:cs typeface="Arial MT"/>
              </a:rPr>
              <a:t>2</a:t>
            </a:r>
            <a:r>
              <a:rPr sz="2625" spc="-66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625" spc="-127">
                <a:solidFill>
                  <a:srgbClr val="0F0E0D"/>
                </a:solidFill>
                <a:latin typeface="Arial MT"/>
                <a:cs typeface="Arial MT"/>
              </a:rPr>
              <a:t>à</a:t>
            </a:r>
            <a:r>
              <a:rPr sz="2625" spc="-66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625" spc="33">
                <a:solidFill>
                  <a:srgbClr val="0F0E0D"/>
                </a:solidFill>
                <a:latin typeface="Arial MT"/>
                <a:cs typeface="Arial MT"/>
              </a:rPr>
              <a:t>201</a:t>
            </a:r>
            <a:r>
              <a:rPr sz="2625" spc="38">
                <a:solidFill>
                  <a:srgbClr val="0F0E0D"/>
                </a:solidFill>
                <a:latin typeface="Arial MT"/>
                <a:cs typeface="Arial MT"/>
              </a:rPr>
              <a:t>3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defTabSz="857250">
              <a:spcBef>
                <a:spcPts val="380"/>
              </a:spcBef>
            </a:pPr>
            <a:r>
              <a:rPr sz="2625" spc="141">
                <a:solidFill>
                  <a:srgbClr val="0F0E0D"/>
                </a:solidFill>
                <a:latin typeface="Trebuchet MS"/>
                <a:cs typeface="Trebuchet MS"/>
              </a:rPr>
              <a:t>100</a:t>
            </a:r>
            <a:r>
              <a:rPr sz="2625" spc="56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625" spc="-80">
                <a:solidFill>
                  <a:srgbClr val="0F0E0D"/>
                </a:solidFill>
                <a:latin typeface="Trebuchet MS"/>
                <a:cs typeface="Trebuchet MS"/>
              </a:rPr>
              <a:t>à</a:t>
            </a:r>
            <a:r>
              <a:rPr sz="2625" spc="56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625" spc="141">
                <a:solidFill>
                  <a:srgbClr val="0F0E0D"/>
                </a:solidFill>
                <a:latin typeface="Trebuchet MS"/>
                <a:cs typeface="Trebuchet MS"/>
              </a:rPr>
              <a:t>300</a:t>
            </a:r>
            <a:r>
              <a:rPr sz="2625" spc="56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625" spc="9">
                <a:solidFill>
                  <a:srgbClr val="0F0E0D"/>
                </a:solidFill>
                <a:latin typeface="Trebuchet MS"/>
                <a:cs typeface="Trebuchet MS"/>
              </a:rPr>
              <a:t>pathologies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74948" y="2714428"/>
            <a:ext cx="464344" cy="447079"/>
            <a:chOff x="4427678" y="2895390"/>
            <a:chExt cx="495300" cy="476884"/>
          </a:xfrm>
        </p:grpSpPr>
        <p:sp>
          <p:nvSpPr>
            <p:cNvPr id="6" name="object 6"/>
            <p:cNvSpPr/>
            <p:nvPr/>
          </p:nvSpPr>
          <p:spPr>
            <a:xfrm>
              <a:off x="4427678" y="2895390"/>
              <a:ext cx="382905" cy="387350"/>
            </a:xfrm>
            <a:custGeom>
              <a:avLst/>
              <a:gdLst/>
              <a:ahLst/>
              <a:cxnLst/>
              <a:rect l="l" t="t" r="r" b="b"/>
              <a:pathLst>
                <a:path w="382904" h="387350">
                  <a:moveTo>
                    <a:pt x="191262" y="387250"/>
                  </a:moveTo>
                  <a:lnTo>
                    <a:pt x="147415" y="382135"/>
                  </a:lnTo>
                  <a:lnTo>
                    <a:pt x="107160" y="367566"/>
                  </a:lnTo>
                  <a:lnTo>
                    <a:pt x="71647" y="344706"/>
                  </a:lnTo>
                  <a:lnTo>
                    <a:pt x="42025" y="314718"/>
                  </a:lnTo>
                  <a:lnTo>
                    <a:pt x="19444" y="278766"/>
                  </a:lnTo>
                  <a:lnTo>
                    <a:pt x="5052" y="238014"/>
                  </a:lnTo>
                  <a:lnTo>
                    <a:pt x="0" y="193625"/>
                  </a:lnTo>
                  <a:lnTo>
                    <a:pt x="5052" y="149236"/>
                  </a:lnTo>
                  <a:lnTo>
                    <a:pt x="19444" y="108483"/>
                  </a:lnTo>
                  <a:lnTo>
                    <a:pt x="42025" y="72532"/>
                  </a:lnTo>
                  <a:lnTo>
                    <a:pt x="71647" y="42544"/>
                  </a:lnTo>
                  <a:lnTo>
                    <a:pt x="107160" y="19684"/>
                  </a:lnTo>
                  <a:lnTo>
                    <a:pt x="147415" y="5114"/>
                  </a:lnTo>
                  <a:lnTo>
                    <a:pt x="191262" y="0"/>
                  </a:lnTo>
                  <a:lnTo>
                    <a:pt x="235110" y="5113"/>
                  </a:lnTo>
                  <a:lnTo>
                    <a:pt x="275365" y="19682"/>
                  </a:lnTo>
                  <a:lnTo>
                    <a:pt x="310878" y="42541"/>
                  </a:lnTo>
                  <a:lnTo>
                    <a:pt x="340500" y="72529"/>
                  </a:lnTo>
                  <a:lnTo>
                    <a:pt x="363081" y="108481"/>
                  </a:lnTo>
                  <a:lnTo>
                    <a:pt x="377473" y="149234"/>
                  </a:lnTo>
                  <a:lnTo>
                    <a:pt x="382525" y="193625"/>
                  </a:lnTo>
                  <a:lnTo>
                    <a:pt x="380784" y="219761"/>
                  </a:lnTo>
                  <a:lnTo>
                    <a:pt x="375725" y="244842"/>
                  </a:lnTo>
                  <a:lnTo>
                    <a:pt x="367595" y="268638"/>
                  </a:lnTo>
                  <a:lnTo>
                    <a:pt x="356641" y="290914"/>
                  </a:lnTo>
                  <a:lnTo>
                    <a:pt x="281529" y="263769"/>
                  </a:lnTo>
                  <a:lnTo>
                    <a:pt x="243973" y="250219"/>
                  </a:lnTo>
                  <a:lnTo>
                    <a:pt x="206417" y="236695"/>
                  </a:lnTo>
                  <a:lnTo>
                    <a:pt x="219775" y="271072"/>
                  </a:lnTo>
                  <a:lnTo>
                    <a:pt x="259974" y="374291"/>
                  </a:lnTo>
                  <a:lnTo>
                    <a:pt x="243625" y="379813"/>
                  </a:lnTo>
                  <a:lnTo>
                    <a:pt x="226677" y="383880"/>
                  </a:lnTo>
                  <a:lnTo>
                    <a:pt x="209199" y="386391"/>
                  </a:lnTo>
                  <a:lnTo>
                    <a:pt x="191262" y="387250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506273" y="2968471"/>
              <a:ext cx="416559" cy="403860"/>
            </a:xfrm>
            <a:custGeom>
              <a:avLst/>
              <a:gdLst/>
              <a:ahLst/>
              <a:cxnLst/>
              <a:rect l="l" t="t" r="r" b="b"/>
              <a:pathLst>
                <a:path w="416560" h="403860">
                  <a:moveTo>
                    <a:pt x="248396" y="396784"/>
                  </a:moveTo>
                  <a:lnTo>
                    <a:pt x="246796" y="396498"/>
                  </a:lnTo>
                  <a:lnTo>
                    <a:pt x="245196" y="396117"/>
                  </a:lnTo>
                  <a:lnTo>
                    <a:pt x="243878" y="395069"/>
                  </a:lnTo>
                  <a:lnTo>
                    <a:pt x="243314" y="393544"/>
                  </a:lnTo>
                  <a:lnTo>
                    <a:pt x="145329" y="141984"/>
                  </a:lnTo>
                  <a:lnTo>
                    <a:pt x="145706" y="139983"/>
                  </a:lnTo>
                  <a:lnTo>
                    <a:pt x="148341" y="137314"/>
                  </a:lnTo>
                  <a:lnTo>
                    <a:pt x="150318" y="136838"/>
                  </a:lnTo>
                  <a:lnTo>
                    <a:pt x="152012" y="137505"/>
                  </a:lnTo>
                  <a:lnTo>
                    <a:pt x="186827" y="150083"/>
                  </a:lnTo>
                  <a:lnTo>
                    <a:pt x="158601" y="150083"/>
                  </a:lnTo>
                  <a:lnTo>
                    <a:pt x="249432" y="383158"/>
                  </a:lnTo>
                  <a:lnTo>
                    <a:pt x="262282" y="383158"/>
                  </a:lnTo>
                  <a:lnTo>
                    <a:pt x="251126" y="395069"/>
                  </a:lnTo>
                  <a:lnTo>
                    <a:pt x="249997" y="396308"/>
                  </a:lnTo>
                  <a:lnTo>
                    <a:pt x="248396" y="396784"/>
                  </a:lnTo>
                  <a:close/>
                </a:path>
                <a:path w="416560" h="403860">
                  <a:moveTo>
                    <a:pt x="409539" y="349045"/>
                  </a:moveTo>
                  <a:lnTo>
                    <a:pt x="407657" y="347234"/>
                  </a:lnTo>
                  <a:lnTo>
                    <a:pt x="343651" y="287679"/>
                  </a:lnTo>
                  <a:lnTo>
                    <a:pt x="342710" y="286726"/>
                  </a:lnTo>
                  <a:lnTo>
                    <a:pt x="342145" y="285583"/>
                  </a:lnTo>
                  <a:lnTo>
                    <a:pt x="342051" y="283010"/>
                  </a:lnTo>
                  <a:lnTo>
                    <a:pt x="342522" y="281771"/>
                  </a:lnTo>
                  <a:lnTo>
                    <a:pt x="389773" y="233555"/>
                  </a:lnTo>
                  <a:lnTo>
                    <a:pt x="158601" y="150083"/>
                  </a:lnTo>
                  <a:lnTo>
                    <a:pt x="186827" y="150083"/>
                  </a:lnTo>
                  <a:lnTo>
                    <a:pt x="399938" y="227076"/>
                  </a:lnTo>
                  <a:lnTo>
                    <a:pt x="401444" y="227648"/>
                  </a:lnTo>
                  <a:lnTo>
                    <a:pt x="402574" y="228886"/>
                  </a:lnTo>
                  <a:lnTo>
                    <a:pt x="403327" y="232031"/>
                  </a:lnTo>
                  <a:lnTo>
                    <a:pt x="402856" y="233746"/>
                  </a:lnTo>
                  <a:lnTo>
                    <a:pt x="353629" y="283963"/>
                  </a:lnTo>
                  <a:lnTo>
                    <a:pt x="414057" y="340183"/>
                  </a:lnTo>
                  <a:lnTo>
                    <a:pt x="415940" y="341993"/>
                  </a:lnTo>
                  <a:lnTo>
                    <a:pt x="416128" y="345043"/>
                  </a:lnTo>
                  <a:lnTo>
                    <a:pt x="412551" y="348854"/>
                  </a:lnTo>
                  <a:lnTo>
                    <a:pt x="409539" y="349045"/>
                  </a:lnTo>
                  <a:close/>
                </a:path>
                <a:path w="416560" h="403860">
                  <a:moveTo>
                    <a:pt x="262282" y="383158"/>
                  </a:moveTo>
                  <a:lnTo>
                    <a:pt x="249432" y="383158"/>
                  </a:lnTo>
                  <a:lnTo>
                    <a:pt x="297530" y="331797"/>
                  </a:lnTo>
                  <a:lnTo>
                    <a:pt x="300542" y="331702"/>
                  </a:lnTo>
                  <a:lnTo>
                    <a:pt x="312944" y="343613"/>
                  </a:lnTo>
                  <a:lnTo>
                    <a:pt x="299318" y="343613"/>
                  </a:lnTo>
                  <a:lnTo>
                    <a:pt x="262282" y="383158"/>
                  </a:lnTo>
                  <a:close/>
                </a:path>
                <a:path w="416560" h="403860">
                  <a:moveTo>
                    <a:pt x="364547" y="403359"/>
                  </a:moveTo>
                  <a:lnTo>
                    <a:pt x="363229" y="403168"/>
                  </a:lnTo>
                  <a:lnTo>
                    <a:pt x="362100" y="403168"/>
                  </a:lnTo>
                  <a:lnTo>
                    <a:pt x="360970" y="402692"/>
                  </a:lnTo>
                  <a:lnTo>
                    <a:pt x="360029" y="401834"/>
                  </a:lnTo>
                  <a:lnTo>
                    <a:pt x="299318" y="343613"/>
                  </a:lnTo>
                  <a:lnTo>
                    <a:pt x="312944" y="343613"/>
                  </a:lnTo>
                  <a:lnTo>
                    <a:pt x="368406" y="396879"/>
                  </a:lnTo>
                  <a:lnTo>
                    <a:pt x="368500" y="399928"/>
                  </a:lnTo>
                  <a:lnTo>
                    <a:pt x="366712" y="401834"/>
                  </a:lnTo>
                  <a:lnTo>
                    <a:pt x="365771" y="402882"/>
                  </a:lnTo>
                  <a:lnTo>
                    <a:pt x="364547" y="403359"/>
                  </a:lnTo>
                  <a:close/>
                </a:path>
                <a:path w="416560" h="403860">
                  <a:moveTo>
                    <a:pt x="113891" y="115493"/>
                  </a:moveTo>
                  <a:lnTo>
                    <a:pt x="111444" y="115493"/>
                  </a:lnTo>
                  <a:lnTo>
                    <a:pt x="110314" y="115017"/>
                  </a:lnTo>
                  <a:lnTo>
                    <a:pt x="109277" y="114064"/>
                  </a:lnTo>
                  <a:lnTo>
                    <a:pt x="43956" y="49554"/>
                  </a:lnTo>
                  <a:lnTo>
                    <a:pt x="42074" y="47648"/>
                  </a:lnTo>
                  <a:lnTo>
                    <a:pt x="42074" y="44694"/>
                  </a:lnTo>
                  <a:lnTo>
                    <a:pt x="43956" y="42693"/>
                  </a:lnTo>
                  <a:lnTo>
                    <a:pt x="45744" y="40883"/>
                  </a:lnTo>
                  <a:lnTo>
                    <a:pt x="48662" y="40883"/>
                  </a:lnTo>
                  <a:lnTo>
                    <a:pt x="50641" y="42789"/>
                  </a:lnTo>
                  <a:lnTo>
                    <a:pt x="115962" y="107299"/>
                  </a:lnTo>
                  <a:lnTo>
                    <a:pt x="117844" y="109204"/>
                  </a:lnTo>
                  <a:lnTo>
                    <a:pt x="117844" y="112158"/>
                  </a:lnTo>
                  <a:lnTo>
                    <a:pt x="115962" y="114159"/>
                  </a:lnTo>
                  <a:lnTo>
                    <a:pt x="115115" y="115017"/>
                  </a:lnTo>
                  <a:lnTo>
                    <a:pt x="113891" y="115493"/>
                  </a:lnTo>
                  <a:close/>
                </a:path>
                <a:path w="416560" h="403860">
                  <a:moveTo>
                    <a:pt x="92337" y="176764"/>
                  </a:moveTo>
                  <a:lnTo>
                    <a:pt x="2069" y="176764"/>
                  </a:lnTo>
                  <a:lnTo>
                    <a:pt x="0" y="174667"/>
                  </a:lnTo>
                  <a:lnTo>
                    <a:pt x="0" y="169331"/>
                  </a:lnTo>
                  <a:lnTo>
                    <a:pt x="2069" y="167235"/>
                  </a:lnTo>
                  <a:lnTo>
                    <a:pt x="92431" y="167235"/>
                  </a:lnTo>
                  <a:lnTo>
                    <a:pt x="94501" y="169331"/>
                  </a:lnTo>
                  <a:lnTo>
                    <a:pt x="94501" y="174667"/>
                  </a:lnTo>
                  <a:lnTo>
                    <a:pt x="92337" y="176764"/>
                  </a:lnTo>
                  <a:close/>
                </a:path>
                <a:path w="416560" h="403860">
                  <a:moveTo>
                    <a:pt x="170837" y="92338"/>
                  </a:moveTo>
                  <a:lnTo>
                    <a:pt x="165660" y="92338"/>
                  </a:lnTo>
                  <a:lnTo>
                    <a:pt x="163589" y="90242"/>
                  </a:lnTo>
                  <a:lnTo>
                    <a:pt x="163589" y="2099"/>
                  </a:lnTo>
                  <a:lnTo>
                    <a:pt x="165660" y="0"/>
                  </a:lnTo>
                  <a:lnTo>
                    <a:pt x="170931" y="0"/>
                  </a:lnTo>
                  <a:lnTo>
                    <a:pt x="173002" y="2099"/>
                  </a:lnTo>
                  <a:lnTo>
                    <a:pt x="172908" y="90242"/>
                  </a:lnTo>
                  <a:lnTo>
                    <a:pt x="170837" y="9233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74948" y="4571007"/>
            <a:ext cx="464344" cy="447079"/>
            <a:chOff x="4427678" y="4875741"/>
            <a:chExt cx="495300" cy="476884"/>
          </a:xfrm>
        </p:grpSpPr>
        <p:sp>
          <p:nvSpPr>
            <p:cNvPr id="9" name="object 9"/>
            <p:cNvSpPr/>
            <p:nvPr/>
          </p:nvSpPr>
          <p:spPr>
            <a:xfrm>
              <a:off x="4427678" y="4875741"/>
              <a:ext cx="382905" cy="387350"/>
            </a:xfrm>
            <a:custGeom>
              <a:avLst/>
              <a:gdLst/>
              <a:ahLst/>
              <a:cxnLst/>
              <a:rect l="l" t="t" r="r" b="b"/>
              <a:pathLst>
                <a:path w="382904" h="387350">
                  <a:moveTo>
                    <a:pt x="191262" y="387250"/>
                  </a:moveTo>
                  <a:lnTo>
                    <a:pt x="147415" y="382135"/>
                  </a:lnTo>
                  <a:lnTo>
                    <a:pt x="107160" y="367566"/>
                  </a:lnTo>
                  <a:lnTo>
                    <a:pt x="71647" y="344706"/>
                  </a:lnTo>
                  <a:lnTo>
                    <a:pt x="42025" y="314718"/>
                  </a:lnTo>
                  <a:lnTo>
                    <a:pt x="19444" y="278766"/>
                  </a:lnTo>
                  <a:lnTo>
                    <a:pt x="5052" y="238014"/>
                  </a:lnTo>
                  <a:lnTo>
                    <a:pt x="0" y="193625"/>
                  </a:lnTo>
                  <a:lnTo>
                    <a:pt x="5052" y="149236"/>
                  </a:lnTo>
                  <a:lnTo>
                    <a:pt x="19444" y="108483"/>
                  </a:lnTo>
                  <a:lnTo>
                    <a:pt x="42025" y="72532"/>
                  </a:lnTo>
                  <a:lnTo>
                    <a:pt x="71647" y="42544"/>
                  </a:lnTo>
                  <a:lnTo>
                    <a:pt x="107160" y="19684"/>
                  </a:lnTo>
                  <a:lnTo>
                    <a:pt x="147415" y="5114"/>
                  </a:lnTo>
                  <a:lnTo>
                    <a:pt x="191262" y="0"/>
                  </a:lnTo>
                  <a:lnTo>
                    <a:pt x="235110" y="5113"/>
                  </a:lnTo>
                  <a:lnTo>
                    <a:pt x="275365" y="19682"/>
                  </a:lnTo>
                  <a:lnTo>
                    <a:pt x="310878" y="42541"/>
                  </a:lnTo>
                  <a:lnTo>
                    <a:pt x="340500" y="72529"/>
                  </a:lnTo>
                  <a:lnTo>
                    <a:pt x="363081" y="108481"/>
                  </a:lnTo>
                  <a:lnTo>
                    <a:pt x="377473" y="149234"/>
                  </a:lnTo>
                  <a:lnTo>
                    <a:pt x="382525" y="193625"/>
                  </a:lnTo>
                  <a:lnTo>
                    <a:pt x="380784" y="219761"/>
                  </a:lnTo>
                  <a:lnTo>
                    <a:pt x="375725" y="244842"/>
                  </a:lnTo>
                  <a:lnTo>
                    <a:pt x="367595" y="268638"/>
                  </a:lnTo>
                  <a:lnTo>
                    <a:pt x="356641" y="290914"/>
                  </a:lnTo>
                  <a:lnTo>
                    <a:pt x="281529" y="263769"/>
                  </a:lnTo>
                  <a:lnTo>
                    <a:pt x="243973" y="250219"/>
                  </a:lnTo>
                  <a:lnTo>
                    <a:pt x="206417" y="236695"/>
                  </a:lnTo>
                  <a:lnTo>
                    <a:pt x="219775" y="271072"/>
                  </a:lnTo>
                  <a:lnTo>
                    <a:pt x="259974" y="374291"/>
                  </a:lnTo>
                  <a:lnTo>
                    <a:pt x="243625" y="379813"/>
                  </a:lnTo>
                  <a:lnTo>
                    <a:pt x="226677" y="383880"/>
                  </a:lnTo>
                  <a:lnTo>
                    <a:pt x="209199" y="386391"/>
                  </a:lnTo>
                  <a:lnTo>
                    <a:pt x="191262" y="387250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506273" y="4948822"/>
              <a:ext cx="416559" cy="403860"/>
            </a:xfrm>
            <a:custGeom>
              <a:avLst/>
              <a:gdLst/>
              <a:ahLst/>
              <a:cxnLst/>
              <a:rect l="l" t="t" r="r" b="b"/>
              <a:pathLst>
                <a:path w="416560" h="403860">
                  <a:moveTo>
                    <a:pt x="248396" y="396784"/>
                  </a:moveTo>
                  <a:lnTo>
                    <a:pt x="246796" y="396498"/>
                  </a:lnTo>
                  <a:lnTo>
                    <a:pt x="245196" y="396117"/>
                  </a:lnTo>
                  <a:lnTo>
                    <a:pt x="243878" y="395069"/>
                  </a:lnTo>
                  <a:lnTo>
                    <a:pt x="243314" y="393544"/>
                  </a:lnTo>
                  <a:lnTo>
                    <a:pt x="145329" y="141984"/>
                  </a:lnTo>
                  <a:lnTo>
                    <a:pt x="145706" y="139983"/>
                  </a:lnTo>
                  <a:lnTo>
                    <a:pt x="148341" y="137314"/>
                  </a:lnTo>
                  <a:lnTo>
                    <a:pt x="150318" y="136838"/>
                  </a:lnTo>
                  <a:lnTo>
                    <a:pt x="152012" y="137505"/>
                  </a:lnTo>
                  <a:lnTo>
                    <a:pt x="186827" y="150083"/>
                  </a:lnTo>
                  <a:lnTo>
                    <a:pt x="158601" y="150083"/>
                  </a:lnTo>
                  <a:lnTo>
                    <a:pt x="249432" y="383158"/>
                  </a:lnTo>
                  <a:lnTo>
                    <a:pt x="262282" y="383158"/>
                  </a:lnTo>
                  <a:lnTo>
                    <a:pt x="251126" y="395069"/>
                  </a:lnTo>
                  <a:lnTo>
                    <a:pt x="249997" y="396308"/>
                  </a:lnTo>
                  <a:lnTo>
                    <a:pt x="248396" y="396784"/>
                  </a:lnTo>
                  <a:close/>
                </a:path>
                <a:path w="416560" h="403860">
                  <a:moveTo>
                    <a:pt x="409539" y="349045"/>
                  </a:moveTo>
                  <a:lnTo>
                    <a:pt x="407657" y="347234"/>
                  </a:lnTo>
                  <a:lnTo>
                    <a:pt x="343651" y="287679"/>
                  </a:lnTo>
                  <a:lnTo>
                    <a:pt x="342710" y="286726"/>
                  </a:lnTo>
                  <a:lnTo>
                    <a:pt x="342145" y="285583"/>
                  </a:lnTo>
                  <a:lnTo>
                    <a:pt x="342051" y="283010"/>
                  </a:lnTo>
                  <a:lnTo>
                    <a:pt x="342522" y="281771"/>
                  </a:lnTo>
                  <a:lnTo>
                    <a:pt x="389773" y="233555"/>
                  </a:lnTo>
                  <a:lnTo>
                    <a:pt x="158601" y="150083"/>
                  </a:lnTo>
                  <a:lnTo>
                    <a:pt x="186827" y="150083"/>
                  </a:lnTo>
                  <a:lnTo>
                    <a:pt x="399938" y="227076"/>
                  </a:lnTo>
                  <a:lnTo>
                    <a:pt x="401444" y="227648"/>
                  </a:lnTo>
                  <a:lnTo>
                    <a:pt x="402574" y="228886"/>
                  </a:lnTo>
                  <a:lnTo>
                    <a:pt x="403327" y="232031"/>
                  </a:lnTo>
                  <a:lnTo>
                    <a:pt x="402856" y="233746"/>
                  </a:lnTo>
                  <a:lnTo>
                    <a:pt x="353629" y="283963"/>
                  </a:lnTo>
                  <a:lnTo>
                    <a:pt x="414057" y="340183"/>
                  </a:lnTo>
                  <a:lnTo>
                    <a:pt x="415940" y="341993"/>
                  </a:lnTo>
                  <a:lnTo>
                    <a:pt x="416128" y="345043"/>
                  </a:lnTo>
                  <a:lnTo>
                    <a:pt x="412551" y="348854"/>
                  </a:lnTo>
                  <a:lnTo>
                    <a:pt x="409539" y="349045"/>
                  </a:lnTo>
                  <a:close/>
                </a:path>
                <a:path w="416560" h="403860">
                  <a:moveTo>
                    <a:pt x="262282" y="383158"/>
                  </a:moveTo>
                  <a:lnTo>
                    <a:pt x="249432" y="383158"/>
                  </a:lnTo>
                  <a:lnTo>
                    <a:pt x="297530" y="331797"/>
                  </a:lnTo>
                  <a:lnTo>
                    <a:pt x="300542" y="331702"/>
                  </a:lnTo>
                  <a:lnTo>
                    <a:pt x="312944" y="343613"/>
                  </a:lnTo>
                  <a:lnTo>
                    <a:pt x="299318" y="343613"/>
                  </a:lnTo>
                  <a:lnTo>
                    <a:pt x="262282" y="383158"/>
                  </a:lnTo>
                  <a:close/>
                </a:path>
                <a:path w="416560" h="403860">
                  <a:moveTo>
                    <a:pt x="364547" y="403359"/>
                  </a:moveTo>
                  <a:lnTo>
                    <a:pt x="363229" y="403168"/>
                  </a:lnTo>
                  <a:lnTo>
                    <a:pt x="362100" y="403168"/>
                  </a:lnTo>
                  <a:lnTo>
                    <a:pt x="360970" y="402692"/>
                  </a:lnTo>
                  <a:lnTo>
                    <a:pt x="360029" y="401834"/>
                  </a:lnTo>
                  <a:lnTo>
                    <a:pt x="299318" y="343613"/>
                  </a:lnTo>
                  <a:lnTo>
                    <a:pt x="312944" y="343613"/>
                  </a:lnTo>
                  <a:lnTo>
                    <a:pt x="368406" y="396879"/>
                  </a:lnTo>
                  <a:lnTo>
                    <a:pt x="368500" y="399928"/>
                  </a:lnTo>
                  <a:lnTo>
                    <a:pt x="366712" y="401834"/>
                  </a:lnTo>
                  <a:lnTo>
                    <a:pt x="365771" y="402882"/>
                  </a:lnTo>
                  <a:lnTo>
                    <a:pt x="364547" y="403359"/>
                  </a:lnTo>
                  <a:close/>
                </a:path>
                <a:path w="416560" h="403860">
                  <a:moveTo>
                    <a:pt x="113891" y="115493"/>
                  </a:moveTo>
                  <a:lnTo>
                    <a:pt x="111444" y="115493"/>
                  </a:lnTo>
                  <a:lnTo>
                    <a:pt x="110314" y="115017"/>
                  </a:lnTo>
                  <a:lnTo>
                    <a:pt x="109277" y="114064"/>
                  </a:lnTo>
                  <a:lnTo>
                    <a:pt x="43956" y="49554"/>
                  </a:lnTo>
                  <a:lnTo>
                    <a:pt x="42074" y="47648"/>
                  </a:lnTo>
                  <a:lnTo>
                    <a:pt x="42074" y="44694"/>
                  </a:lnTo>
                  <a:lnTo>
                    <a:pt x="43956" y="42693"/>
                  </a:lnTo>
                  <a:lnTo>
                    <a:pt x="45744" y="40883"/>
                  </a:lnTo>
                  <a:lnTo>
                    <a:pt x="48662" y="40883"/>
                  </a:lnTo>
                  <a:lnTo>
                    <a:pt x="50641" y="42789"/>
                  </a:lnTo>
                  <a:lnTo>
                    <a:pt x="115962" y="107299"/>
                  </a:lnTo>
                  <a:lnTo>
                    <a:pt x="117844" y="109204"/>
                  </a:lnTo>
                  <a:lnTo>
                    <a:pt x="117844" y="112158"/>
                  </a:lnTo>
                  <a:lnTo>
                    <a:pt x="115962" y="114159"/>
                  </a:lnTo>
                  <a:lnTo>
                    <a:pt x="115115" y="115017"/>
                  </a:lnTo>
                  <a:lnTo>
                    <a:pt x="113891" y="115493"/>
                  </a:lnTo>
                  <a:close/>
                </a:path>
                <a:path w="416560" h="403860">
                  <a:moveTo>
                    <a:pt x="92337" y="176764"/>
                  </a:moveTo>
                  <a:lnTo>
                    <a:pt x="2069" y="176764"/>
                  </a:lnTo>
                  <a:lnTo>
                    <a:pt x="0" y="174667"/>
                  </a:lnTo>
                  <a:lnTo>
                    <a:pt x="0" y="169331"/>
                  </a:lnTo>
                  <a:lnTo>
                    <a:pt x="2069" y="167235"/>
                  </a:lnTo>
                  <a:lnTo>
                    <a:pt x="92431" y="167235"/>
                  </a:lnTo>
                  <a:lnTo>
                    <a:pt x="94501" y="169331"/>
                  </a:lnTo>
                  <a:lnTo>
                    <a:pt x="94501" y="174667"/>
                  </a:lnTo>
                  <a:lnTo>
                    <a:pt x="92337" y="176764"/>
                  </a:lnTo>
                  <a:close/>
                </a:path>
                <a:path w="416560" h="403860">
                  <a:moveTo>
                    <a:pt x="170837" y="92338"/>
                  </a:moveTo>
                  <a:lnTo>
                    <a:pt x="165660" y="92338"/>
                  </a:lnTo>
                  <a:lnTo>
                    <a:pt x="163589" y="90242"/>
                  </a:lnTo>
                  <a:lnTo>
                    <a:pt x="163589" y="2099"/>
                  </a:lnTo>
                  <a:lnTo>
                    <a:pt x="165660" y="0"/>
                  </a:lnTo>
                  <a:lnTo>
                    <a:pt x="170931" y="0"/>
                  </a:lnTo>
                  <a:lnTo>
                    <a:pt x="173002" y="2099"/>
                  </a:lnTo>
                  <a:lnTo>
                    <a:pt x="172908" y="90242"/>
                  </a:lnTo>
                  <a:lnTo>
                    <a:pt x="170837" y="9233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876800" h="7315200">
                <a:moveTo>
                  <a:pt x="48767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4876799" y="0"/>
                </a:lnTo>
                <a:lnTo>
                  <a:pt x="4876799" y="7315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270" y="209548"/>
            <a:ext cx="3087886" cy="44489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2813" spc="-375"/>
              <a:t>P</a:t>
            </a:r>
            <a:r>
              <a:rPr sz="2813" spc="-107"/>
              <a:t>o</a:t>
            </a:r>
            <a:r>
              <a:rPr sz="2813" spc="-14"/>
              <a:t>i</a:t>
            </a:r>
            <a:r>
              <a:rPr sz="2813" spc="-84"/>
              <a:t>n</a:t>
            </a:r>
            <a:r>
              <a:rPr sz="2813" spc="191"/>
              <a:t>t</a:t>
            </a:r>
            <a:r>
              <a:rPr sz="2813" spc="-238"/>
              <a:t> </a:t>
            </a:r>
            <a:r>
              <a:rPr sz="2813" spc="-75"/>
              <a:t>d</a:t>
            </a:r>
            <a:r>
              <a:rPr sz="2813" spc="-122"/>
              <a:t>e</a:t>
            </a:r>
            <a:r>
              <a:rPr sz="2813" spc="-238"/>
              <a:t> </a:t>
            </a:r>
            <a:r>
              <a:rPr sz="2813" spc="-159"/>
              <a:t>v</a:t>
            </a:r>
            <a:r>
              <a:rPr sz="2813" spc="-84"/>
              <a:t>u</a:t>
            </a:r>
            <a:r>
              <a:rPr sz="2813" spc="-122"/>
              <a:t>e</a:t>
            </a:r>
            <a:r>
              <a:rPr sz="2813" spc="-238"/>
              <a:t> </a:t>
            </a:r>
            <a:r>
              <a:rPr sz="2813" spc="-75"/>
              <a:t>d</a:t>
            </a:r>
            <a:r>
              <a:rPr sz="2813"/>
              <a:t>u</a:t>
            </a:r>
            <a:r>
              <a:rPr sz="2813" spc="-238"/>
              <a:t> </a:t>
            </a:r>
            <a:r>
              <a:rPr sz="2813" spc="-188"/>
              <a:t>D</a:t>
            </a:r>
            <a:r>
              <a:rPr sz="2813" spc="-422"/>
              <a:t>S</a:t>
            </a:r>
            <a:r>
              <a:rPr sz="2813" spc="98"/>
              <a:t>M</a:t>
            </a:r>
            <a:endParaRPr sz="2813"/>
          </a:p>
        </p:txBody>
      </p:sp>
      <p:sp>
        <p:nvSpPr>
          <p:cNvPr id="4" name="object 4"/>
          <p:cNvSpPr txBox="1"/>
          <p:nvPr/>
        </p:nvSpPr>
        <p:spPr>
          <a:xfrm>
            <a:off x="6546493" y="209548"/>
            <a:ext cx="3782616" cy="44489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813" spc="-375">
                <a:solidFill>
                  <a:srgbClr val="1B1B1D"/>
                </a:solidFill>
                <a:latin typeface="Arial MT"/>
                <a:cs typeface="Arial MT"/>
              </a:rPr>
              <a:t>P</a:t>
            </a:r>
            <a:r>
              <a:rPr sz="2813" spc="-107">
                <a:solidFill>
                  <a:srgbClr val="1B1B1D"/>
                </a:solidFill>
                <a:latin typeface="Arial MT"/>
                <a:cs typeface="Arial MT"/>
              </a:rPr>
              <a:t>o</a:t>
            </a:r>
            <a:r>
              <a:rPr sz="2813" spc="-14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813" spc="191">
                <a:solidFill>
                  <a:srgbClr val="1B1B1D"/>
                </a:solidFill>
                <a:latin typeface="Arial MT"/>
                <a:cs typeface="Arial MT"/>
              </a:rPr>
              <a:t>t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-75">
                <a:solidFill>
                  <a:srgbClr val="1B1B1D"/>
                </a:solidFill>
                <a:latin typeface="Arial MT"/>
                <a:cs typeface="Arial MT"/>
              </a:rPr>
              <a:t>d</a:t>
            </a:r>
            <a:r>
              <a:rPr sz="2813" spc="-122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-159">
                <a:solidFill>
                  <a:srgbClr val="1B1B1D"/>
                </a:solidFill>
                <a:latin typeface="Arial MT"/>
                <a:cs typeface="Arial MT"/>
              </a:rPr>
              <a:t>v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813" spc="-122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-75">
                <a:solidFill>
                  <a:srgbClr val="1B1B1D"/>
                </a:solidFill>
                <a:latin typeface="Arial MT"/>
                <a:cs typeface="Arial MT"/>
              </a:rPr>
              <a:t>d</a:t>
            </a:r>
            <a:r>
              <a:rPr sz="2813" spc="-122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38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813" spc="211">
                <a:solidFill>
                  <a:srgbClr val="1B1B1D"/>
                </a:solidFill>
                <a:latin typeface="Arial MT"/>
                <a:cs typeface="Arial MT"/>
              </a:rPr>
              <a:t>'</a:t>
            </a:r>
            <a:r>
              <a:rPr sz="2813" spc="-14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813" spc="107">
                <a:solidFill>
                  <a:srgbClr val="1B1B1D"/>
                </a:solidFill>
                <a:latin typeface="Arial MT"/>
                <a:cs typeface="Arial MT"/>
              </a:rPr>
              <a:t>t</a:t>
            </a:r>
            <a:r>
              <a:rPr sz="2813" spc="-206">
                <a:solidFill>
                  <a:srgbClr val="1B1B1D"/>
                </a:solidFill>
                <a:latin typeface="Arial MT"/>
                <a:cs typeface="Arial MT"/>
              </a:rPr>
              <a:t>é</a:t>
            </a:r>
            <a:r>
              <a:rPr sz="2813" spc="84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813" spc="-14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813" spc="-206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813" spc="169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endParaRPr sz="2813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6138" y="1587311"/>
            <a:ext cx="4527947" cy="424215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00025" marR="192881" algn="ctr" defTabSz="857250">
              <a:lnSpc>
                <a:spcPct val="116100"/>
              </a:lnSpc>
              <a:spcBef>
                <a:spcPts val="94"/>
              </a:spcBef>
            </a:pPr>
            <a:r>
              <a:rPr sz="2625" spc="-70">
                <a:solidFill>
                  <a:srgbClr val="1B1B1D"/>
                </a:solidFill>
                <a:latin typeface="Trebuchet MS"/>
                <a:cs typeface="Trebuchet MS"/>
              </a:rPr>
              <a:t>Déficits </a:t>
            </a:r>
            <a:r>
              <a:rPr sz="2625" spc="-75">
                <a:solidFill>
                  <a:srgbClr val="1B1B1D"/>
                </a:solidFill>
                <a:latin typeface="Trebuchet MS"/>
                <a:cs typeface="Trebuchet MS"/>
              </a:rPr>
              <a:t>de </a:t>
            </a:r>
            <a:r>
              <a:rPr sz="2625" spc="-103">
                <a:solidFill>
                  <a:srgbClr val="1B1B1D"/>
                </a:solidFill>
                <a:latin typeface="Trebuchet MS"/>
                <a:cs typeface="Trebuchet MS"/>
              </a:rPr>
              <a:t>la </a:t>
            </a:r>
            <a:r>
              <a:rPr sz="2625" spc="-61">
                <a:solidFill>
                  <a:srgbClr val="1B1B1D"/>
                </a:solidFill>
                <a:latin typeface="Trebuchet MS"/>
                <a:cs typeface="Trebuchet MS"/>
              </a:rPr>
              <a:t>communication </a:t>
            </a:r>
            <a:r>
              <a:rPr sz="2625" spc="-778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70">
                <a:solidFill>
                  <a:srgbClr val="1B1B1D"/>
                </a:solidFill>
                <a:latin typeface="Trebuchet MS"/>
                <a:cs typeface="Trebuchet MS"/>
              </a:rPr>
              <a:t>sociale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57250">
              <a:spcBef>
                <a:spcPts val="14"/>
              </a:spcBef>
            </a:pPr>
            <a:endParaRPr sz="4266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305991" marR="298847" algn="ctr" defTabSz="857250">
              <a:lnSpc>
                <a:spcPct val="116100"/>
              </a:lnSpc>
            </a:pPr>
            <a:r>
              <a:rPr sz="2625" spc="183">
                <a:solidFill>
                  <a:srgbClr val="1B1B1D"/>
                </a:solidFill>
                <a:latin typeface="Trebuchet MS"/>
                <a:cs typeface="Trebuchet MS"/>
              </a:rPr>
              <a:t>D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107">
                <a:solidFill>
                  <a:srgbClr val="1B1B1D"/>
                </a:solidFill>
                <a:latin typeface="Trebuchet MS"/>
                <a:cs typeface="Trebuchet MS"/>
              </a:rPr>
              <a:t>ff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66">
                <a:solidFill>
                  <a:srgbClr val="1B1B1D"/>
                </a:solidFill>
                <a:latin typeface="Trebuchet MS"/>
                <a:cs typeface="Trebuchet MS"/>
              </a:rPr>
              <a:t>c</a:t>
            </a:r>
            <a:r>
              <a:rPr sz="2625" spc="-28">
                <a:solidFill>
                  <a:srgbClr val="1B1B1D"/>
                </a:solidFill>
                <a:latin typeface="Trebuchet MS"/>
                <a:cs typeface="Trebuchet MS"/>
              </a:rPr>
              <a:t>u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é</a:t>
            </a:r>
            <a:r>
              <a:rPr sz="2625" spc="33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80">
                <a:solidFill>
                  <a:srgbClr val="1B1B1D"/>
                </a:solidFill>
                <a:latin typeface="Trebuchet MS"/>
                <a:cs typeface="Trebuchet MS"/>
              </a:rPr>
              <a:t>à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28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a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28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9">
                <a:solidFill>
                  <a:srgbClr val="1B1B1D"/>
                </a:solidFill>
                <a:latin typeface="Trebuchet MS"/>
                <a:cs typeface="Trebuchet MS"/>
              </a:rPr>
              <a:t>r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113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38">
                <a:solidFill>
                  <a:srgbClr val="1B1B1D"/>
                </a:solidFill>
                <a:latin typeface="Trebuchet MS"/>
                <a:cs typeface="Trebuchet MS"/>
              </a:rPr>
              <a:t>d</a:t>
            </a:r>
            <a:r>
              <a:rPr sz="2625" spc="14">
                <a:solidFill>
                  <a:srgbClr val="1B1B1D"/>
                </a:solidFill>
                <a:latin typeface="Trebuchet MS"/>
                <a:cs typeface="Trebuchet MS"/>
              </a:rPr>
              <a:t>o</a:t>
            </a:r>
            <a:r>
              <a:rPr sz="2625" spc="-28">
                <a:solidFill>
                  <a:srgbClr val="1B1B1D"/>
                </a:solidFill>
                <a:latin typeface="Trebuchet MS"/>
                <a:cs typeface="Trebuchet MS"/>
              </a:rPr>
              <a:t>u</a:t>
            </a:r>
            <a:r>
              <a:rPr sz="2625" spc="-38">
                <a:solidFill>
                  <a:srgbClr val="1B1B1D"/>
                </a:solidFill>
                <a:latin typeface="Trebuchet MS"/>
                <a:cs typeface="Trebuchet MS"/>
              </a:rPr>
              <a:t>b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80">
                <a:solidFill>
                  <a:srgbClr val="1B1B1D"/>
                </a:solidFill>
                <a:latin typeface="Trebuchet MS"/>
                <a:cs typeface="Trebuchet MS"/>
              </a:rPr>
              <a:t>e  </a:t>
            </a:r>
            <a:r>
              <a:rPr sz="2625" spc="28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19">
                <a:solidFill>
                  <a:srgbClr val="1B1B1D"/>
                </a:solidFill>
                <a:latin typeface="Trebuchet MS"/>
                <a:cs typeface="Trebuchet MS"/>
              </a:rPr>
              <a:t>n</a:t>
            </a:r>
            <a:r>
              <a:rPr sz="2625" spc="28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173">
                <a:solidFill>
                  <a:srgbClr val="1B1B1D"/>
                </a:solidFill>
                <a:latin typeface="Trebuchet MS"/>
                <a:cs typeface="Trebuchet MS"/>
              </a:rPr>
              <a:t>,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352">
                <a:solidFill>
                  <a:srgbClr val="1B1B1D"/>
                </a:solidFill>
                <a:latin typeface="Trebuchet MS"/>
                <a:cs typeface="Trebuchet MS"/>
              </a:rPr>
              <a:t>'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23">
                <a:solidFill>
                  <a:srgbClr val="1B1B1D"/>
                </a:solidFill>
                <a:latin typeface="Trebuchet MS"/>
                <a:cs typeface="Trebuchet MS"/>
              </a:rPr>
              <a:t>m</a:t>
            </a:r>
            <a:r>
              <a:rPr sz="2625" spc="-38">
                <a:solidFill>
                  <a:srgbClr val="1B1B1D"/>
                </a:solidFill>
                <a:latin typeface="Trebuchet MS"/>
                <a:cs typeface="Trebuchet MS"/>
              </a:rPr>
              <a:t>p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66">
                <a:solidFill>
                  <a:srgbClr val="1B1B1D"/>
                </a:solidFill>
                <a:latin typeface="Trebuchet MS"/>
                <a:cs typeface="Trebuchet MS"/>
              </a:rPr>
              <a:t>c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173">
                <a:solidFill>
                  <a:srgbClr val="1B1B1D"/>
                </a:solidFill>
                <a:latin typeface="Trebuchet MS"/>
                <a:cs typeface="Trebuchet MS"/>
              </a:rPr>
              <a:t>,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113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28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66">
                <a:solidFill>
                  <a:srgbClr val="1B1B1D"/>
                </a:solidFill>
                <a:latin typeface="Trebuchet MS"/>
                <a:cs typeface="Trebuchet MS"/>
              </a:rPr>
              <a:t>c</a:t>
            </a:r>
            <a:r>
              <a:rPr sz="2625" spc="14">
                <a:solidFill>
                  <a:srgbClr val="1B1B1D"/>
                </a:solidFill>
                <a:latin typeface="Trebuchet MS"/>
                <a:cs typeface="Trebuchet MS"/>
              </a:rPr>
              <a:t>o</a:t>
            </a:r>
            <a:r>
              <a:rPr sz="2625" spc="-19">
                <a:solidFill>
                  <a:srgbClr val="1B1B1D"/>
                </a:solidFill>
                <a:latin typeface="Trebuchet MS"/>
                <a:cs typeface="Trebuchet MS"/>
              </a:rPr>
              <a:t>n</a:t>
            </a:r>
            <a:r>
              <a:rPr sz="2625" spc="-23">
                <a:solidFill>
                  <a:srgbClr val="1B1B1D"/>
                </a:solidFill>
                <a:latin typeface="Trebuchet MS"/>
                <a:cs typeface="Trebuchet MS"/>
              </a:rPr>
              <a:t>d  </a:t>
            </a:r>
            <a:r>
              <a:rPr sz="2625" spc="-61">
                <a:solidFill>
                  <a:srgbClr val="1B1B1D"/>
                </a:solidFill>
                <a:latin typeface="Trebuchet MS"/>
                <a:cs typeface="Trebuchet MS"/>
              </a:rPr>
              <a:t>degré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906" marR="4763" algn="ctr" defTabSz="857250">
              <a:lnSpc>
                <a:spcPct val="116100"/>
              </a:lnSpc>
              <a:spcBef>
                <a:spcPts val="2592"/>
              </a:spcBef>
            </a:pPr>
            <a:r>
              <a:rPr sz="2625" spc="183">
                <a:solidFill>
                  <a:srgbClr val="1B1B1D"/>
                </a:solidFill>
                <a:latin typeface="Trebuchet MS"/>
                <a:cs typeface="Trebuchet MS"/>
              </a:rPr>
              <a:t>D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107">
                <a:solidFill>
                  <a:srgbClr val="1B1B1D"/>
                </a:solidFill>
                <a:latin typeface="Trebuchet MS"/>
                <a:cs typeface="Trebuchet MS"/>
              </a:rPr>
              <a:t>ff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66">
                <a:solidFill>
                  <a:srgbClr val="1B1B1D"/>
                </a:solidFill>
                <a:latin typeface="Trebuchet MS"/>
                <a:cs typeface="Trebuchet MS"/>
              </a:rPr>
              <a:t>c</a:t>
            </a:r>
            <a:r>
              <a:rPr sz="2625" spc="-28">
                <a:solidFill>
                  <a:srgbClr val="1B1B1D"/>
                </a:solidFill>
                <a:latin typeface="Trebuchet MS"/>
                <a:cs typeface="Trebuchet MS"/>
              </a:rPr>
              <a:t>u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é</a:t>
            </a:r>
            <a:r>
              <a:rPr sz="2625" spc="33">
                <a:solidFill>
                  <a:srgbClr val="1B1B1D"/>
                </a:solidFill>
                <a:latin typeface="Trebuchet MS"/>
                <a:cs typeface="Trebuchet MS"/>
              </a:rPr>
              <a:t>s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80">
                <a:solidFill>
                  <a:srgbClr val="1B1B1D"/>
                </a:solidFill>
                <a:latin typeface="Trebuchet MS"/>
                <a:cs typeface="Trebuchet MS"/>
              </a:rPr>
              <a:t>à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é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a</a:t>
            </a:r>
            <a:r>
              <a:rPr sz="2625" spc="-38">
                <a:solidFill>
                  <a:srgbClr val="1B1B1D"/>
                </a:solidFill>
                <a:latin typeface="Trebuchet MS"/>
                <a:cs typeface="Trebuchet MS"/>
              </a:rPr>
              <a:t>b</a:t>
            </a:r>
            <a:r>
              <a:rPr sz="2625" spc="-131">
                <a:solidFill>
                  <a:srgbClr val="1B1B1D"/>
                </a:solidFill>
                <a:latin typeface="Trebuchet MS"/>
                <a:cs typeface="Trebuchet MS"/>
              </a:rPr>
              <a:t>l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9">
                <a:solidFill>
                  <a:srgbClr val="1B1B1D"/>
                </a:solidFill>
                <a:latin typeface="Trebuchet MS"/>
                <a:cs typeface="Trebuchet MS"/>
              </a:rPr>
              <a:t>r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23">
                <a:solidFill>
                  <a:srgbClr val="1B1B1D"/>
                </a:solidFill>
                <a:latin typeface="Trebuchet MS"/>
                <a:cs typeface="Trebuchet MS"/>
              </a:rPr>
              <a:t>m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a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19">
                <a:solidFill>
                  <a:srgbClr val="1B1B1D"/>
                </a:solidFill>
                <a:latin typeface="Trebuchet MS"/>
                <a:cs typeface="Trebuchet MS"/>
              </a:rPr>
              <a:t>n</a:t>
            </a:r>
            <a:r>
              <a:rPr sz="2625" spc="-206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625" spc="-117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625" spc="-19">
                <a:solidFill>
                  <a:srgbClr val="1B1B1D"/>
                </a:solidFill>
                <a:latin typeface="Trebuchet MS"/>
                <a:cs typeface="Trebuchet MS"/>
              </a:rPr>
              <a:t>n</a:t>
            </a:r>
            <a:r>
              <a:rPr sz="2625" spc="-141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r>
              <a:rPr sz="2625" spc="-9">
                <a:solidFill>
                  <a:srgbClr val="1B1B1D"/>
                </a:solidFill>
                <a:latin typeface="Trebuchet MS"/>
                <a:cs typeface="Trebuchet MS"/>
              </a:rPr>
              <a:t>r  </a:t>
            </a:r>
            <a:r>
              <a:rPr sz="2625" spc="-42">
                <a:solidFill>
                  <a:srgbClr val="1B1B1D"/>
                </a:solidFill>
                <a:latin typeface="Trebuchet MS"/>
                <a:cs typeface="Trebuchet MS"/>
              </a:rPr>
              <a:t>des</a:t>
            </a:r>
            <a:r>
              <a:rPr sz="2625" spc="-89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75">
                <a:solidFill>
                  <a:srgbClr val="1B1B1D"/>
                </a:solidFill>
                <a:latin typeface="Trebuchet MS"/>
                <a:cs typeface="Trebuchet MS"/>
              </a:rPr>
              <a:t>relations</a:t>
            </a:r>
            <a:r>
              <a:rPr sz="2625" spc="-84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625" spc="-56">
                <a:solidFill>
                  <a:srgbClr val="1B1B1D"/>
                </a:solidFill>
                <a:latin typeface="Trebuchet MS"/>
                <a:cs typeface="Trebuchet MS"/>
              </a:rPr>
              <a:t>sociales</a:t>
            </a: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xfrm>
            <a:off x="6546493" y="1635957"/>
            <a:ext cx="4557862" cy="426254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39303" marR="242887" indent="-595" algn="ctr">
              <a:lnSpc>
                <a:spcPct val="116100"/>
              </a:lnSpc>
              <a:spcBef>
                <a:spcPts val="94"/>
              </a:spcBef>
            </a:pPr>
            <a:r>
              <a:rPr spc="-84"/>
              <a:t>Particularités </a:t>
            </a:r>
            <a:r>
              <a:rPr spc="-75"/>
              <a:t>de </a:t>
            </a:r>
            <a:r>
              <a:rPr spc="-103"/>
              <a:t>la </a:t>
            </a:r>
            <a:r>
              <a:rPr spc="-98"/>
              <a:t> </a:t>
            </a:r>
            <a:r>
              <a:rPr spc="-61"/>
              <a:t>communication</a:t>
            </a:r>
            <a:r>
              <a:rPr spc="-117"/>
              <a:t> </a:t>
            </a:r>
            <a:r>
              <a:rPr spc="-70"/>
              <a:t>sociale</a:t>
            </a:r>
          </a:p>
          <a:p>
            <a:pPr>
              <a:spcBef>
                <a:spcPts val="14"/>
              </a:spcBef>
            </a:pPr>
            <a:endParaRPr sz="4266"/>
          </a:p>
          <a:p>
            <a:pPr marL="651272" marR="4763" indent="-639961">
              <a:lnSpc>
                <a:spcPct val="116100"/>
              </a:lnSpc>
            </a:pPr>
            <a:r>
              <a:rPr spc="-38"/>
              <a:t>Communication</a:t>
            </a:r>
            <a:r>
              <a:rPr spc="-107"/>
              <a:t> </a:t>
            </a:r>
            <a:r>
              <a:rPr spc="-131"/>
              <a:t>explicite, </a:t>
            </a:r>
            <a:r>
              <a:rPr spc="-778"/>
              <a:t> </a:t>
            </a:r>
            <a:r>
              <a:rPr spc="-38"/>
              <a:t>d</a:t>
            </a:r>
            <a:r>
              <a:rPr spc="-141"/>
              <a:t>i</a:t>
            </a:r>
            <a:r>
              <a:rPr spc="-14"/>
              <a:t>r</a:t>
            </a:r>
            <a:r>
              <a:rPr spc="-117"/>
              <a:t>e</a:t>
            </a:r>
            <a:r>
              <a:rPr spc="-66"/>
              <a:t>c</a:t>
            </a:r>
            <a:r>
              <a:rPr spc="-206"/>
              <a:t>t</a:t>
            </a:r>
            <a:r>
              <a:rPr spc="-117"/>
              <a:t>e</a:t>
            </a:r>
            <a:r>
              <a:rPr spc="-173"/>
              <a:t>,</a:t>
            </a:r>
            <a:r>
              <a:rPr spc="-84"/>
              <a:t> </a:t>
            </a:r>
            <a:r>
              <a:rPr spc="-14"/>
              <a:t>h</a:t>
            </a:r>
            <a:r>
              <a:rPr spc="14"/>
              <a:t>o</a:t>
            </a:r>
            <a:r>
              <a:rPr spc="-19"/>
              <a:t>nn</a:t>
            </a:r>
            <a:r>
              <a:rPr spc="-117"/>
              <a:t>ê</a:t>
            </a:r>
            <a:r>
              <a:rPr spc="-206"/>
              <a:t>t</a:t>
            </a:r>
            <a:r>
              <a:rPr spc="-113"/>
              <a:t>e</a:t>
            </a:r>
          </a:p>
          <a:p>
            <a:pPr>
              <a:lnSpc>
                <a:spcPct val="100000"/>
              </a:lnSpc>
            </a:pPr>
            <a:endParaRPr sz="3094"/>
          </a:p>
          <a:p>
            <a:pPr marL="75605" marR="179189" indent="-595" algn="ctr">
              <a:lnSpc>
                <a:spcPct val="116100"/>
              </a:lnSpc>
              <a:spcBef>
                <a:spcPts val="2658"/>
              </a:spcBef>
            </a:pPr>
            <a:r>
              <a:rPr spc="-61"/>
              <a:t>Autosuffisance, </a:t>
            </a:r>
            <a:r>
              <a:rPr spc="-38"/>
              <a:t>monde </a:t>
            </a:r>
            <a:r>
              <a:rPr spc="-33"/>
              <a:t> </a:t>
            </a:r>
            <a:r>
              <a:rPr spc="-141"/>
              <a:t>i</a:t>
            </a:r>
            <a:r>
              <a:rPr spc="-19"/>
              <a:t>n</a:t>
            </a:r>
            <a:r>
              <a:rPr spc="-206"/>
              <a:t>t</a:t>
            </a:r>
            <a:r>
              <a:rPr spc="-117"/>
              <a:t>é</a:t>
            </a:r>
            <a:r>
              <a:rPr spc="-14"/>
              <a:t>r</a:t>
            </a:r>
            <a:r>
              <a:rPr spc="-141"/>
              <a:t>i</a:t>
            </a:r>
            <a:r>
              <a:rPr spc="-117"/>
              <a:t>e</a:t>
            </a:r>
            <a:r>
              <a:rPr spc="-28"/>
              <a:t>u</a:t>
            </a:r>
            <a:r>
              <a:rPr spc="-9"/>
              <a:t>r</a:t>
            </a:r>
            <a:r>
              <a:rPr spc="-84"/>
              <a:t> </a:t>
            </a:r>
            <a:r>
              <a:rPr spc="-14"/>
              <a:t>r</a:t>
            </a:r>
            <a:r>
              <a:rPr spc="-141"/>
              <a:t>i</a:t>
            </a:r>
            <a:r>
              <a:rPr spc="-66"/>
              <a:t>c</a:t>
            </a:r>
            <a:r>
              <a:rPr spc="-14"/>
              <a:t>h</a:t>
            </a:r>
            <a:r>
              <a:rPr spc="-113"/>
              <a:t>e</a:t>
            </a:r>
            <a:r>
              <a:rPr spc="-84"/>
              <a:t> </a:t>
            </a:r>
            <a:r>
              <a:rPr spc="-117"/>
              <a:t>e</a:t>
            </a:r>
            <a:r>
              <a:rPr spc="-206"/>
              <a:t>t</a:t>
            </a:r>
            <a:r>
              <a:rPr spc="-84"/>
              <a:t> </a:t>
            </a:r>
            <a:r>
              <a:rPr spc="-66"/>
              <a:t>c</a:t>
            </a:r>
            <a:r>
              <a:rPr spc="-14"/>
              <a:t>r</a:t>
            </a:r>
            <a:r>
              <a:rPr spc="-117"/>
              <a:t>é</a:t>
            </a:r>
            <a:r>
              <a:rPr spc="-84"/>
              <a:t>a</a:t>
            </a:r>
            <a:r>
              <a:rPr spc="-206"/>
              <a:t>t</a:t>
            </a:r>
            <a:r>
              <a:rPr spc="-141"/>
              <a:t>i</a:t>
            </a:r>
            <a:r>
              <a:rPr spc="-107"/>
              <a:t>f</a:t>
            </a:r>
          </a:p>
        </p:txBody>
      </p:sp>
      <p:sp>
        <p:nvSpPr>
          <p:cNvPr id="7" name="object 7"/>
          <p:cNvSpPr/>
          <p:nvPr/>
        </p:nvSpPr>
        <p:spPr>
          <a:xfrm>
            <a:off x="1524000" y="924296"/>
            <a:ext cx="9144000" cy="8930"/>
          </a:xfrm>
          <a:custGeom>
            <a:avLst/>
            <a:gdLst/>
            <a:ahLst/>
            <a:cxnLst/>
            <a:rect l="l" t="t" r="r" b="b"/>
            <a:pathLst>
              <a:path w="9753600" h="9525">
                <a:moveTo>
                  <a:pt x="0" y="0"/>
                </a:moveTo>
                <a:lnTo>
                  <a:pt x="9753599" y="0"/>
                </a:lnTo>
                <a:lnTo>
                  <a:pt x="9753599" y="9524"/>
                </a:lnTo>
                <a:lnTo>
                  <a:pt x="0" y="9524"/>
                </a:lnTo>
                <a:lnTo>
                  <a:pt x="0" y="0"/>
                </a:lnTo>
                <a:close/>
              </a:path>
            </a:pathLst>
          </a:custGeom>
          <a:solidFill>
            <a:srgbClr val="1B1B1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2829" y="252558"/>
            <a:ext cx="7262217" cy="663524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153591" defTabSz="857250">
              <a:lnSpc>
                <a:spcPct val="114900"/>
              </a:lnSpc>
              <a:spcBef>
                <a:spcPts val="94"/>
              </a:spcBef>
            </a:pPr>
            <a:r>
              <a:rPr sz="2906" i="1" spc="-234">
                <a:solidFill>
                  <a:srgbClr val="1B1B1D"/>
                </a:solidFill>
                <a:latin typeface="Arial"/>
                <a:cs typeface="Arial"/>
              </a:rPr>
              <a:t>«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25">
                <a:solidFill>
                  <a:srgbClr val="1B1B1D"/>
                </a:solidFill>
                <a:latin typeface="Arial"/>
                <a:cs typeface="Arial"/>
              </a:rPr>
              <a:t>Hum…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07">
                <a:solidFill>
                  <a:srgbClr val="1B1B1D"/>
                </a:solidFill>
                <a:latin typeface="Arial"/>
                <a:cs typeface="Arial"/>
              </a:rPr>
              <a:t>En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70">
                <a:solidFill>
                  <a:srgbClr val="1B1B1D"/>
                </a:solidFill>
                <a:latin typeface="Arial"/>
                <a:cs typeface="Arial"/>
              </a:rPr>
              <a:t>fait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14">
                <a:solidFill>
                  <a:srgbClr val="1B1B1D"/>
                </a:solidFill>
                <a:latin typeface="Arial"/>
                <a:cs typeface="Arial"/>
              </a:rPr>
              <a:t>pour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5">
                <a:solidFill>
                  <a:srgbClr val="1B1B1D"/>
                </a:solidFill>
                <a:latin typeface="Arial"/>
                <a:cs typeface="Arial"/>
              </a:rPr>
              <a:t>moi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5">
                <a:solidFill>
                  <a:srgbClr val="1B1B1D"/>
                </a:solidFill>
                <a:latin typeface="Arial"/>
                <a:cs typeface="Arial"/>
              </a:rPr>
              <a:t>l'autisme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84">
                <a:solidFill>
                  <a:srgbClr val="1B1B1D"/>
                </a:solidFill>
                <a:latin typeface="Arial"/>
                <a:cs typeface="Arial"/>
              </a:rPr>
              <a:t>une </a:t>
            </a:r>
            <a:r>
              <a:rPr sz="2906" i="1" spc="-797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>
                <a:solidFill>
                  <a:srgbClr val="1B1B1D"/>
                </a:solidFill>
                <a:latin typeface="Arial"/>
                <a:cs typeface="Arial"/>
              </a:rPr>
              <a:t>façon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de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>
                <a:solidFill>
                  <a:srgbClr val="1B1B1D"/>
                </a:solidFill>
                <a:latin typeface="Arial"/>
                <a:cs typeface="Arial"/>
              </a:rPr>
              <a:t>privilégier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28">
                <a:solidFill>
                  <a:srgbClr val="1B1B1D"/>
                </a:solidFill>
                <a:latin typeface="Arial"/>
                <a:cs typeface="Arial"/>
              </a:rPr>
              <a:t>l’intérieur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56">
                <a:solidFill>
                  <a:srgbClr val="1B1B1D"/>
                </a:solidFill>
                <a:latin typeface="Arial"/>
                <a:cs typeface="Arial"/>
              </a:rPr>
              <a:t>plus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80">
                <a:solidFill>
                  <a:srgbClr val="1B1B1D"/>
                </a:solidFill>
                <a:latin typeface="Arial"/>
                <a:cs typeface="Arial"/>
              </a:rPr>
              <a:t>que </a:t>
            </a:r>
            <a:r>
              <a:rPr sz="2906" i="1" spc="-75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9">
                <a:solidFill>
                  <a:srgbClr val="1B1B1D"/>
                </a:solidFill>
                <a:latin typeface="Arial"/>
                <a:cs typeface="Arial"/>
              </a:rPr>
              <a:t>l’extérieur.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Et </a:t>
            </a:r>
            <a:r>
              <a:rPr sz="2906" i="1" spc="-258">
                <a:solidFill>
                  <a:srgbClr val="1B1B1D"/>
                </a:solidFill>
                <a:latin typeface="Arial"/>
                <a:cs typeface="Arial"/>
              </a:rPr>
              <a:t>euh…</a:t>
            </a:r>
            <a:r>
              <a:rPr sz="2906" i="1" spc="-25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 </a:t>
            </a:r>
            <a:r>
              <a:rPr sz="2906" i="1" spc="-84">
                <a:solidFill>
                  <a:srgbClr val="1B1B1D"/>
                </a:solidFill>
                <a:latin typeface="Arial"/>
                <a:cs typeface="Arial"/>
              </a:rPr>
              <a:t>une </a:t>
            </a:r>
            <a:r>
              <a:rPr sz="2906" i="1">
                <a:solidFill>
                  <a:srgbClr val="1B1B1D"/>
                </a:solidFill>
                <a:latin typeface="Arial"/>
                <a:cs typeface="Arial"/>
              </a:rPr>
              <a:t>façon </a:t>
            </a:r>
            <a:r>
              <a:rPr sz="2906" i="1" spc="38">
                <a:solidFill>
                  <a:srgbClr val="1B1B1D"/>
                </a:solidFill>
                <a:latin typeface="Arial"/>
                <a:cs typeface="Arial"/>
              </a:rPr>
              <a:t>d’aller </a:t>
            </a:r>
            <a:r>
              <a:rPr sz="2906" i="1" spc="42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chercher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8">
                <a:solidFill>
                  <a:srgbClr val="1B1B1D"/>
                </a:solidFill>
                <a:latin typeface="Arial"/>
                <a:cs typeface="Arial"/>
              </a:rPr>
              <a:t>en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75">
                <a:solidFill>
                  <a:srgbClr val="1B1B1D"/>
                </a:solidFill>
                <a:latin typeface="Arial"/>
                <a:cs typeface="Arial"/>
              </a:rPr>
              <a:t>soi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36">
                <a:solidFill>
                  <a:srgbClr val="1B1B1D"/>
                </a:solidFill>
                <a:latin typeface="Arial"/>
                <a:cs typeface="Arial"/>
              </a:rPr>
              <a:t>des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8">
                <a:solidFill>
                  <a:srgbClr val="1B1B1D"/>
                </a:solidFill>
                <a:latin typeface="Arial"/>
                <a:cs typeface="Arial"/>
              </a:rPr>
              <a:t>choses,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donc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très 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4">
                <a:solidFill>
                  <a:srgbClr val="1B1B1D"/>
                </a:solidFill>
                <a:latin typeface="Arial"/>
                <a:cs typeface="Arial"/>
              </a:rPr>
              <a:t>riche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à </a:t>
            </a:r>
            <a:r>
              <a:rPr sz="2906" i="1" spc="33">
                <a:solidFill>
                  <a:srgbClr val="1B1B1D"/>
                </a:solidFill>
                <a:latin typeface="Arial"/>
                <a:cs typeface="Arial"/>
              </a:rPr>
              <a:t>l’intérieur,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56">
                <a:solidFill>
                  <a:srgbClr val="1B1B1D"/>
                </a:solidFill>
                <a:latin typeface="Arial"/>
                <a:cs typeface="Arial"/>
              </a:rPr>
              <a:t>il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75">
                <a:solidFill>
                  <a:srgbClr val="1B1B1D"/>
                </a:solidFill>
                <a:latin typeface="Arial"/>
                <a:cs typeface="Arial"/>
              </a:rPr>
              <a:t>y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a plein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de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27">
                <a:solidFill>
                  <a:srgbClr val="1B1B1D"/>
                </a:solidFill>
                <a:latin typeface="Arial"/>
                <a:cs typeface="Arial"/>
              </a:rPr>
              <a:t>choses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à 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33">
                <a:solidFill>
                  <a:srgbClr val="1B1B1D"/>
                </a:solidFill>
                <a:latin typeface="Arial"/>
                <a:cs typeface="Arial"/>
              </a:rPr>
              <a:t>l’intérieur, </a:t>
            </a:r>
            <a:r>
              <a:rPr sz="2906" i="1" spc="38">
                <a:solidFill>
                  <a:srgbClr val="1B1B1D"/>
                </a:solidFill>
                <a:latin typeface="Arial"/>
                <a:cs typeface="Arial"/>
              </a:rPr>
              <a:t>par </a:t>
            </a:r>
            <a:r>
              <a:rPr sz="2906" i="1" spc="-5">
                <a:solidFill>
                  <a:srgbClr val="1B1B1D"/>
                </a:solidFill>
                <a:latin typeface="Arial"/>
                <a:cs typeface="Arial"/>
              </a:rPr>
              <a:t>contre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 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très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compliqué 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à </a:t>
            </a:r>
            <a:r>
              <a:rPr sz="2906" i="1" spc="-797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9">
                <a:solidFill>
                  <a:srgbClr val="1B1B1D"/>
                </a:solidFill>
                <a:latin typeface="Arial"/>
                <a:cs typeface="Arial"/>
              </a:rPr>
              <a:t>l’extérieur.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8">
                <a:solidFill>
                  <a:srgbClr val="1B1B1D"/>
                </a:solidFill>
                <a:latin typeface="Arial"/>
                <a:cs typeface="Arial"/>
              </a:rPr>
              <a:t>Mais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56">
                <a:solidFill>
                  <a:srgbClr val="1B1B1D"/>
                </a:solidFill>
                <a:latin typeface="Arial"/>
                <a:cs typeface="Arial"/>
              </a:rPr>
              <a:t>inversement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14">
                <a:solidFill>
                  <a:srgbClr val="1B1B1D"/>
                </a:solidFill>
                <a:latin typeface="Arial"/>
                <a:cs typeface="Arial"/>
              </a:rPr>
              <a:t>pour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03">
                <a:solidFill>
                  <a:srgbClr val="1B1B1D"/>
                </a:solidFill>
                <a:latin typeface="Arial"/>
                <a:cs typeface="Arial"/>
              </a:rPr>
              <a:t>les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8">
                <a:solidFill>
                  <a:srgbClr val="1B1B1D"/>
                </a:solidFill>
                <a:latin typeface="Arial"/>
                <a:cs typeface="Arial"/>
              </a:rPr>
              <a:t>non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8">
                <a:solidFill>
                  <a:srgbClr val="1B1B1D"/>
                </a:solidFill>
                <a:latin typeface="Arial"/>
                <a:cs typeface="Arial"/>
              </a:rPr>
              <a:t>autistes,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très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4">
                <a:solidFill>
                  <a:srgbClr val="1B1B1D"/>
                </a:solidFill>
                <a:latin typeface="Arial"/>
                <a:cs typeface="Arial"/>
              </a:rPr>
              <a:t>riche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8">
                <a:solidFill>
                  <a:srgbClr val="1B1B1D"/>
                </a:solidFill>
                <a:latin typeface="Arial"/>
                <a:cs typeface="Arial"/>
              </a:rPr>
              <a:t>au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dehors,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et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pas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à 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38">
                <a:solidFill>
                  <a:srgbClr val="1B1B1D"/>
                </a:solidFill>
                <a:latin typeface="Arial"/>
                <a:cs typeface="Arial"/>
              </a:rPr>
              <a:t>l’intérieur.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61">
                <a:solidFill>
                  <a:srgbClr val="1B1B1D"/>
                </a:solidFill>
                <a:latin typeface="Arial"/>
                <a:cs typeface="Arial"/>
              </a:rPr>
              <a:t>Donc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14">
                <a:solidFill>
                  <a:srgbClr val="1B1B1D"/>
                </a:solidFill>
                <a:latin typeface="Arial"/>
                <a:cs typeface="Arial"/>
              </a:rPr>
              <a:t>pour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5">
                <a:solidFill>
                  <a:srgbClr val="1B1B1D"/>
                </a:solidFill>
                <a:latin typeface="Arial"/>
                <a:cs typeface="Arial"/>
              </a:rPr>
              <a:t>moi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84">
                <a:solidFill>
                  <a:srgbClr val="1B1B1D"/>
                </a:solidFill>
                <a:latin typeface="Arial"/>
                <a:cs typeface="Arial"/>
              </a:rPr>
              <a:t>une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23">
                <a:solidFill>
                  <a:srgbClr val="1B1B1D"/>
                </a:solidFill>
                <a:latin typeface="Arial"/>
                <a:cs typeface="Arial"/>
              </a:rPr>
              <a:t>autre </a:t>
            </a:r>
            <a:r>
              <a:rPr sz="2906" i="1" spc="28">
                <a:solidFill>
                  <a:srgbClr val="1B1B1D"/>
                </a:solidFill>
                <a:latin typeface="Arial"/>
                <a:cs typeface="Arial"/>
              </a:rPr>
              <a:t> forme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>
                <a:solidFill>
                  <a:srgbClr val="1B1B1D"/>
                </a:solidFill>
                <a:latin typeface="Arial"/>
                <a:cs typeface="Arial"/>
              </a:rPr>
              <a:t>d’autisme,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61">
                <a:solidFill>
                  <a:srgbClr val="1B1B1D"/>
                </a:solidFill>
                <a:latin typeface="Arial"/>
                <a:cs typeface="Arial"/>
              </a:rPr>
              <a:t>mais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61">
                <a:solidFill>
                  <a:srgbClr val="1B1B1D"/>
                </a:solidFill>
                <a:latin typeface="Arial"/>
                <a:cs typeface="Arial"/>
              </a:rPr>
              <a:t>inversée.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C’est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de </a:t>
            </a:r>
            <a:r>
              <a:rPr sz="2906" i="1" spc="-8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4">
                <a:solidFill>
                  <a:srgbClr val="1B1B1D"/>
                </a:solidFill>
                <a:latin typeface="Arial"/>
                <a:cs typeface="Arial"/>
              </a:rPr>
              <a:t>l’autisme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80">
                <a:solidFill>
                  <a:srgbClr val="1B1B1D"/>
                </a:solidFill>
                <a:latin typeface="Arial"/>
                <a:cs typeface="Arial"/>
              </a:rPr>
              <a:t>envers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9">
                <a:solidFill>
                  <a:srgbClr val="1B1B1D"/>
                </a:solidFill>
                <a:latin typeface="Arial"/>
                <a:cs typeface="Arial"/>
              </a:rPr>
              <a:t>soi-même.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34">
                <a:solidFill>
                  <a:srgbClr val="1B1B1D"/>
                </a:solidFill>
                <a:latin typeface="Arial"/>
                <a:cs typeface="Arial"/>
              </a:rPr>
              <a:t>»</a:t>
            </a:r>
            <a:endParaRPr sz="2906">
              <a:solidFill>
                <a:prstClr val="black"/>
              </a:solidFill>
              <a:latin typeface="Arial"/>
              <a:cs typeface="Arial"/>
            </a:endParaRPr>
          </a:p>
          <a:p>
            <a:pPr defTabSz="857250">
              <a:spcBef>
                <a:spcPts val="42"/>
              </a:spcBef>
            </a:pPr>
            <a:endParaRPr sz="2906">
              <a:solidFill>
                <a:prstClr val="black"/>
              </a:solidFill>
              <a:latin typeface="Arial"/>
              <a:cs typeface="Arial"/>
            </a:endParaRPr>
          </a:p>
          <a:p>
            <a:pPr marR="4763" algn="r" defTabSz="857250">
              <a:spcBef>
                <a:spcPts val="5"/>
              </a:spcBef>
            </a:pPr>
            <a:r>
              <a:rPr sz="3375" spc="-56">
                <a:solidFill>
                  <a:srgbClr val="1B1B1D"/>
                </a:solidFill>
                <a:latin typeface="Arial MT"/>
                <a:cs typeface="Arial MT"/>
              </a:rPr>
              <a:t>Aude</a:t>
            </a:r>
            <a:endParaRPr sz="3375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844797" y="5817644"/>
            <a:ext cx="844153" cy="705445"/>
            <a:chOff x="6742183" y="6205486"/>
            <a:chExt cx="900430" cy="752475"/>
          </a:xfrm>
        </p:grpSpPr>
        <p:sp>
          <p:nvSpPr>
            <p:cNvPr id="4" name="object 4"/>
            <p:cNvSpPr/>
            <p:nvPr/>
          </p:nvSpPr>
          <p:spPr>
            <a:xfrm>
              <a:off x="6742183" y="6205486"/>
              <a:ext cx="900430" cy="752475"/>
            </a:xfrm>
            <a:custGeom>
              <a:avLst/>
              <a:gdLst/>
              <a:ahLst/>
              <a:cxnLst/>
              <a:rect l="l" t="t" r="r" b="b"/>
              <a:pathLst>
                <a:path w="900429" h="752475">
                  <a:moveTo>
                    <a:pt x="804484" y="569777"/>
                  </a:moveTo>
                  <a:lnTo>
                    <a:pt x="95927" y="569777"/>
                  </a:lnTo>
                  <a:lnTo>
                    <a:pt x="95923" y="0"/>
                  </a:lnTo>
                  <a:lnTo>
                    <a:pt x="804502" y="3"/>
                  </a:lnTo>
                  <a:lnTo>
                    <a:pt x="872286" y="27845"/>
                  </a:lnTo>
                  <a:lnTo>
                    <a:pt x="900408" y="94965"/>
                  </a:lnTo>
                  <a:lnTo>
                    <a:pt x="900408" y="474814"/>
                  </a:lnTo>
                  <a:lnTo>
                    <a:pt x="892859" y="511810"/>
                  </a:lnTo>
                  <a:lnTo>
                    <a:pt x="872284" y="541991"/>
                  </a:lnTo>
                  <a:lnTo>
                    <a:pt x="841790" y="562325"/>
                  </a:lnTo>
                  <a:lnTo>
                    <a:pt x="804484" y="569777"/>
                  </a:lnTo>
                  <a:close/>
                </a:path>
                <a:path w="900429" h="752475">
                  <a:moveTo>
                    <a:pt x="95923" y="569776"/>
                  </a:moveTo>
                  <a:lnTo>
                    <a:pt x="58619" y="562325"/>
                  </a:lnTo>
                  <a:lnTo>
                    <a:pt x="28124" y="541991"/>
                  </a:lnTo>
                  <a:lnTo>
                    <a:pt x="7548" y="511810"/>
                  </a:lnTo>
                  <a:lnTo>
                    <a:pt x="0" y="474814"/>
                  </a:lnTo>
                  <a:lnTo>
                    <a:pt x="0" y="94965"/>
                  </a:lnTo>
                  <a:lnTo>
                    <a:pt x="7550" y="58031"/>
                  </a:lnTo>
                  <a:lnTo>
                    <a:pt x="28128" y="27842"/>
                  </a:lnTo>
                  <a:lnTo>
                    <a:pt x="58634" y="7473"/>
                  </a:lnTo>
                  <a:lnTo>
                    <a:pt x="95923" y="3"/>
                  </a:lnTo>
                  <a:lnTo>
                    <a:pt x="95923" y="569776"/>
                  </a:lnTo>
                  <a:close/>
                </a:path>
                <a:path w="900429" h="752475">
                  <a:moveTo>
                    <a:pt x="534498" y="752477"/>
                  </a:moveTo>
                  <a:lnTo>
                    <a:pt x="410451" y="569777"/>
                  </a:lnTo>
                  <a:lnTo>
                    <a:pt x="534498" y="569777"/>
                  </a:lnTo>
                  <a:lnTo>
                    <a:pt x="534498" y="752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951814" y="6443268"/>
              <a:ext cx="495934" cy="110489"/>
            </a:xfrm>
            <a:custGeom>
              <a:avLst/>
              <a:gdLst/>
              <a:ahLst/>
              <a:cxnLst/>
              <a:rect l="l" t="t" r="r" b="b"/>
              <a:pathLst>
                <a:path w="495934" h="110490">
                  <a:moveTo>
                    <a:pt x="439942" y="110463"/>
                  </a:moveTo>
                  <a:lnTo>
                    <a:pt x="418206" y="106129"/>
                  </a:lnTo>
                  <a:lnTo>
                    <a:pt x="400474" y="94303"/>
                  </a:lnTo>
                  <a:lnTo>
                    <a:pt x="388529" y="76750"/>
                  </a:lnTo>
                  <a:lnTo>
                    <a:pt x="384151" y="55231"/>
                  </a:lnTo>
                  <a:lnTo>
                    <a:pt x="388529" y="33713"/>
                  </a:lnTo>
                  <a:lnTo>
                    <a:pt x="400475" y="16159"/>
                  </a:lnTo>
                  <a:lnTo>
                    <a:pt x="418206" y="4333"/>
                  </a:lnTo>
                  <a:lnTo>
                    <a:pt x="439942" y="0"/>
                  </a:lnTo>
                  <a:lnTo>
                    <a:pt x="461615" y="4333"/>
                  </a:lnTo>
                  <a:lnTo>
                    <a:pt x="479353" y="16159"/>
                  </a:lnTo>
                  <a:lnTo>
                    <a:pt x="491334" y="33713"/>
                  </a:lnTo>
                  <a:lnTo>
                    <a:pt x="495733" y="55231"/>
                  </a:lnTo>
                  <a:lnTo>
                    <a:pt x="491356" y="76750"/>
                  </a:lnTo>
                  <a:lnTo>
                    <a:pt x="479410" y="94303"/>
                  </a:lnTo>
                  <a:lnTo>
                    <a:pt x="461679" y="106129"/>
                  </a:lnTo>
                  <a:lnTo>
                    <a:pt x="439942" y="110463"/>
                  </a:lnTo>
                  <a:close/>
                </a:path>
                <a:path w="495934" h="110490">
                  <a:moveTo>
                    <a:pt x="247790" y="110463"/>
                  </a:moveTo>
                  <a:lnTo>
                    <a:pt x="226054" y="106129"/>
                  </a:lnTo>
                  <a:lnTo>
                    <a:pt x="208323" y="94303"/>
                  </a:lnTo>
                  <a:lnTo>
                    <a:pt x="196377" y="76750"/>
                  </a:lnTo>
                  <a:lnTo>
                    <a:pt x="191999" y="55231"/>
                  </a:lnTo>
                  <a:lnTo>
                    <a:pt x="196377" y="33713"/>
                  </a:lnTo>
                  <a:lnTo>
                    <a:pt x="208323" y="16159"/>
                  </a:lnTo>
                  <a:lnTo>
                    <a:pt x="226054" y="4333"/>
                  </a:lnTo>
                  <a:lnTo>
                    <a:pt x="247790" y="0"/>
                  </a:lnTo>
                  <a:lnTo>
                    <a:pt x="269527" y="4333"/>
                  </a:lnTo>
                  <a:lnTo>
                    <a:pt x="287258" y="16159"/>
                  </a:lnTo>
                  <a:lnTo>
                    <a:pt x="299204" y="33713"/>
                  </a:lnTo>
                  <a:lnTo>
                    <a:pt x="303581" y="55231"/>
                  </a:lnTo>
                  <a:lnTo>
                    <a:pt x="299204" y="76750"/>
                  </a:lnTo>
                  <a:lnTo>
                    <a:pt x="287258" y="94303"/>
                  </a:lnTo>
                  <a:lnTo>
                    <a:pt x="269527" y="106129"/>
                  </a:lnTo>
                  <a:lnTo>
                    <a:pt x="247790" y="110463"/>
                  </a:lnTo>
                  <a:close/>
                </a:path>
                <a:path w="495934" h="110490">
                  <a:moveTo>
                    <a:pt x="55790" y="110463"/>
                  </a:moveTo>
                  <a:lnTo>
                    <a:pt x="34054" y="106129"/>
                  </a:lnTo>
                  <a:lnTo>
                    <a:pt x="16323" y="94303"/>
                  </a:lnTo>
                  <a:lnTo>
                    <a:pt x="4377" y="76750"/>
                  </a:lnTo>
                  <a:lnTo>
                    <a:pt x="0" y="55231"/>
                  </a:lnTo>
                  <a:lnTo>
                    <a:pt x="4377" y="33713"/>
                  </a:lnTo>
                  <a:lnTo>
                    <a:pt x="16323" y="16159"/>
                  </a:lnTo>
                  <a:lnTo>
                    <a:pt x="34054" y="4333"/>
                  </a:lnTo>
                  <a:lnTo>
                    <a:pt x="55790" y="0"/>
                  </a:lnTo>
                  <a:lnTo>
                    <a:pt x="77527" y="4354"/>
                  </a:lnTo>
                  <a:lnTo>
                    <a:pt x="95258" y="16215"/>
                  </a:lnTo>
                  <a:lnTo>
                    <a:pt x="107204" y="33776"/>
                  </a:lnTo>
                  <a:lnTo>
                    <a:pt x="111581" y="55231"/>
                  </a:lnTo>
                  <a:lnTo>
                    <a:pt x="107204" y="76750"/>
                  </a:lnTo>
                  <a:lnTo>
                    <a:pt x="95258" y="94303"/>
                  </a:lnTo>
                  <a:lnTo>
                    <a:pt x="77527" y="106129"/>
                  </a:lnTo>
                  <a:lnTo>
                    <a:pt x="55790" y="110463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932963" y="6421146"/>
              <a:ext cx="500380" cy="115570"/>
            </a:xfrm>
            <a:custGeom>
              <a:avLst/>
              <a:gdLst/>
              <a:ahLst/>
              <a:cxnLst/>
              <a:rect l="l" t="t" r="r" b="b"/>
              <a:pathLst>
                <a:path w="500379" h="115570">
                  <a:moveTo>
                    <a:pt x="442223" y="114978"/>
                  </a:moveTo>
                  <a:lnTo>
                    <a:pt x="419617" y="110460"/>
                  </a:lnTo>
                  <a:lnTo>
                    <a:pt x="401159" y="98141"/>
                  </a:lnTo>
                  <a:lnTo>
                    <a:pt x="388714" y="79868"/>
                  </a:lnTo>
                  <a:lnTo>
                    <a:pt x="384151" y="57489"/>
                  </a:lnTo>
                  <a:lnTo>
                    <a:pt x="388714" y="35110"/>
                  </a:lnTo>
                  <a:lnTo>
                    <a:pt x="401159" y="16836"/>
                  </a:lnTo>
                  <a:lnTo>
                    <a:pt x="419617" y="4517"/>
                  </a:lnTo>
                  <a:lnTo>
                    <a:pt x="442223" y="0"/>
                  </a:lnTo>
                  <a:lnTo>
                    <a:pt x="464064" y="4364"/>
                  </a:lnTo>
                  <a:lnTo>
                    <a:pt x="442223" y="4364"/>
                  </a:lnTo>
                  <a:lnTo>
                    <a:pt x="421420" y="8535"/>
                  </a:lnTo>
                  <a:lnTo>
                    <a:pt x="404408" y="19902"/>
                  </a:lnTo>
                  <a:lnTo>
                    <a:pt x="392926" y="36744"/>
                  </a:lnTo>
                  <a:lnTo>
                    <a:pt x="388712" y="57338"/>
                  </a:lnTo>
                  <a:lnTo>
                    <a:pt x="392926" y="77932"/>
                  </a:lnTo>
                  <a:lnTo>
                    <a:pt x="404408" y="94774"/>
                  </a:lnTo>
                  <a:lnTo>
                    <a:pt x="421420" y="106141"/>
                  </a:lnTo>
                  <a:lnTo>
                    <a:pt x="442223" y="110312"/>
                  </a:lnTo>
                  <a:lnTo>
                    <a:pt x="465050" y="110312"/>
                  </a:lnTo>
                  <a:lnTo>
                    <a:pt x="464828" y="110460"/>
                  </a:lnTo>
                  <a:lnTo>
                    <a:pt x="442223" y="114978"/>
                  </a:lnTo>
                  <a:close/>
                </a:path>
                <a:path w="500379" h="115570">
                  <a:moveTo>
                    <a:pt x="465050" y="110312"/>
                  </a:moveTo>
                  <a:lnTo>
                    <a:pt x="442223" y="110312"/>
                  </a:lnTo>
                  <a:lnTo>
                    <a:pt x="463026" y="106141"/>
                  </a:lnTo>
                  <a:lnTo>
                    <a:pt x="480038" y="94774"/>
                  </a:lnTo>
                  <a:lnTo>
                    <a:pt x="491520" y="77932"/>
                  </a:lnTo>
                  <a:lnTo>
                    <a:pt x="495733" y="57338"/>
                  </a:lnTo>
                  <a:lnTo>
                    <a:pt x="491541" y="36744"/>
                  </a:lnTo>
                  <a:lnTo>
                    <a:pt x="480094" y="19902"/>
                  </a:lnTo>
                  <a:lnTo>
                    <a:pt x="463090" y="8535"/>
                  </a:lnTo>
                  <a:lnTo>
                    <a:pt x="442223" y="4364"/>
                  </a:lnTo>
                  <a:lnTo>
                    <a:pt x="464064" y="4364"/>
                  </a:lnTo>
                  <a:lnTo>
                    <a:pt x="464828" y="4517"/>
                  </a:lnTo>
                  <a:lnTo>
                    <a:pt x="483287" y="16836"/>
                  </a:lnTo>
                  <a:lnTo>
                    <a:pt x="495731" y="35110"/>
                  </a:lnTo>
                  <a:lnTo>
                    <a:pt x="500294" y="57489"/>
                  </a:lnTo>
                  <a:lnTo>
                    <a:pt x="495731" y="79868"/>
                  </a:lnTo>
                  <a:lnTo>
                    <a:pt x="483287" y="98141"/>
                  </a:lnTo>
                  <a:lnTo>
                    <a:pt x="465050" y="110312"/>
                  </a:lnTo>
                  <a:close/>
                </a:path>
                <a:path w="500379" h="115570">
                  <a:moveTo>
                    <a:pt x="250223" y="114978"/>
                  </a:moveTo>
                  <a:lnTo>
                    <a:pt x="227617" y="110460"/>
                  </a:lnTo>
                  <a:lnTo>
                    <a:pt x="209159" y="98141"/>
                  </a:lnTo>
                  <a:lnTo>
                    <a:pt x="196714" y="79868"/>
                  </a:lnTo>
                  <a:lnTo>
                    <a:pt x="192151" y="57489"/>
                  </a:lnTo>
                  <a:lnTo>
                    <a:pt x="196714" y="35110"/>
                  </a:lnTo>
                  <a:lnTo>
                    <a:pt x="209159" y="16836"/>
                  </a:lnTo>
                  <a:lnTo>
                    <a:pt x="227617" y="4517"/>
                  </a:lnTo>
                  <a:lnTo>
                    <a:pt x="250223" y="0"/>
                  </a:lnTo>
                  <a:lnTo>
                    <a:pt x="272063" y="4364"/>
                  </a:lnTo>
                  <a:lnTo>
                    <a:pt x="250223" y="4364"/>
                  </a:lnTo>
                  <a:lnTo>
                    <a:pt x="229420" y="8535"/>
                  </a:lnTo>
                  <a:lnTo>
                    <a:pt x="212408" y="19902"/>
                  </a:lnTo>
                  <a:lnTo>
                    <a:pt x="200926" y="36744"/>
                  </a:lnTo>
                  <a:lnTo>
                    <a:pt x="196712" y="57338"/>
                  </a:lnTo>
                  <a:lnTo>
                    <a:pt x="200926" y="77932"/>
                  </a:lnTo>
                  <a:lnTo>
                    <a:pt x="212408" y="94774"/>
                  </a:lnTo>
                  <a:lnTo>
                    <a:pt x="229420" y="106141"/>
                  </a:lnTo>
                  <a:lnTo>
                    <a:pt x="250223" y="110312"/>
                  </a:lnTo>
                  <a:lnTo>
                    <a:pt x="273050" y="110312"/>
                  </a:lnTo>
                  <a:lnTo>
                    <a:pt x="272828" y="110460"/>
                  </a:lnTo>
                  <a:lnTo>
                    <a:pt x="250223" y="114978"/>
                  </a:lnTo>
                  <a:close/>
                </a:path>
                <a:path w="500379" h="115570">
                  <a:moveTo>
                    <a:pt x="273050" y="110312"/>
                  </a:moveTo>
                  <a:lnTo>
                    <a:pt x="250223" y="110312"/>
                  </a:lnTo>
                  <a:lnTo>
                    <a:pt x="271026" y="106141"/>
                  </a:lnTo>
                  <a:lnTo>
                    <a:pt x="288037" y="94774"/>
                  </a:lnTo>
                  <a:lnTo>
                    <a:pt x="299520" y="77932"/>
                  </a:lnTo>
                  <a:lnTo>
                    <a:pt x="303733" y="57338"/>
                  </a:lnTo>
                  <a:lnTo>
                    <a:pt x="299520" y="36744"/>
                  </a:lnTo>
                  <a:lnTo>
                    <a:pt x="288037" y="19902"/>
                  </a:lnTo>
                  <a:lnTo>
                    <a:pt x="271026" y="8535"/>
                  </a:lnTo>
                  <a:lnTo>
                    <a:pt x="250223" y="4364"/>
                  </a:lnTo>
                  <a:lnTo>
                    <a:pt x="272063" y="4364"/>
                  </a:lnTo>
                  <a:lnTo>
                    <a:pt x="272828" y="4517"/>
                  </a:lnTo>
                  <a:lnTo>
                    <a:pt x="291287" y="16836"/>
                  </a:lnTo>
                  <a:lnTo>
                    <a:pt x="303731" y="35110"/>
                  </a:lnTo>
                  <a:lnTo>
                    <a:pt x="308294" y="57489"/>
                  </a:lnTo>
                  <a:lnTo>
                    <a:pt x="303731" y="79868"/>
                  </a:lnTo>
                  <a:lnTo>
                    <a:pt x="291287" y="98141"/>
                  </a:lnTo>
                  <a:lnTo>
                    <a:pt x="273050" y="110312"/>
                  </a:lnTo>
                  <a:close/>
                </a:path>
                <a:path w="500379" h="115570">
                  <a:moveTo>
                    <a:pt x="58071" y="114978"/>
                  </a:moveTo>
                  <a:lnTo>
                    <a:pt x="35465" y="110460"/>
                  </a:lnTo>
                  <a:lnTo>
                    <a:pt x="17007" y="98141"/>
                  </a:lnTo>
                  <a:lnTo>
                    <a:pt x="4562" y="79868"/>
                  </a:lnTo>
                  <a:lnTo>
                    <a:pt x="0" y="57489"/>
                  </a:lnTo>
                  <a:lnTo>
                    <a:pt x="4562" y="35110"/>
                  </a:lnTo>
                  <a:lnTo>
                    <a:pt x="17007" y="16836"/>
                  </a:lnTo>
                  <a:lnTo>
                    <a:pt x="35465" y="4517"/>
                  </a:lnTo>
                  <a:lnTo>
                    <a:pt x="58071" y="0"/>
                  </a:lnTo>
                  <a:lnTo>
                    <a:pt x="79911" y="4364"/>
                  </a:lnTo>
                  <a:lnTo>
                    <a:pt x="58071" y="4364"/>
                  </a:lnTo>
                  <a:lnTo>
                    <a:pt x="37268" y="8535"/>
                  </a:lnTo>
                  <a:lnTo>
                    <a:pt x="20256" y="19902"/>
                  </a:lnTo>
                  <a:lnTo>
                    <a:pt x="8774" y="36744"/>
                  </a:lnTo>
                  <a:lnTo>
                    <a:pt x="4560" y="57338"/>
                  </a:lnTo>
                  <a:lnTo>
                    <a:pt x="8774" y="77932"/>
                  </a:lnTo>
                  <a:lnTo>
                    <a:pt x="20256" y="94774"/>
                  </a:lnTo>
                  <a:lnTo>
                    <a:pt x="37268" y="106141"/>
                  </a:lnTo>
                  <a:lnTo>
                    <a:pt x="58071" y="110312"/>
                  </a:lnTo>
                  <a:lnTo>
                    <a:pt x="80898" y="110312"/>
                  </a:lnTo>
                  <a:lnTo>
                    <a:pt x="80676" y="110460"/>
                  </a:lnTo>
                  <a:lnTo>
                    <a:pt x="58071" y="114978"/>
                  </a:lnTo>
                  <a:close/>
                </a:path>
                <a:path w="500379" h="115570">
                  <a:moveTo>
                    <a:pt x="80898" y="110312"/>
                  </a:moveTo>
                  <a:lnTo>
                    <a:pt x="58071" y="110312"/>
                  </a:lnTo>
                  <a:lnTo>
                    <a:pt x="78874" y="106141"/>
                  </a:lnTo>
                  <a:lnTo>
                    <a:pt x="95885" y="94774"/>
                  </a:lnTo>
                  <a:lnTo>
                    <a:pt x="107368" y="77932"/>
                  </a:lnTo>
                  <a:lnTo>
                    <a:pt x="111581" y="57338"/>
                  </a:lnTo>
                  <a:lnTo>
                    <a:pt x="107368" y="36744"/>
                  </a:lnTo>
                  <a:lnTo>
                    <a:pt x="95885" y="19902"/>
                  </a:lnTo>
                  <a:lnTo>
                    <a:pt x="78874" y="8535"/>
                  </a:lnTo>
                  <a:lnTo>
                    <a:pt x="58071" y="4364"/>
                  </a:lnTo>
                  <a:lnTo>
                    <a:pt x="79911" y="4364"/>
                  </a:lnTo>
                  <a:lnTo>
                    <a:pt x="80676" y="4517"/>
                  </a:lnTo>
                  <a:lnTo>
                    <a:pt x="99135" y="16836"/>
                  </a:lnTo>
                  <a:lnTo>
                    <a:pt x="111579" y="35110"/>
                  </a:lnTo>
                  <a:lnTo>
                    <a:pt x="116142" y="57489"/>
                  </a:lnTo>
                  <a:lnTo>
                    <a:pt x="111579" y="79868"/>
                  </a:lnTo>
                  <a:lnTo>
                    <a:pt x="99135" y="98141"/>
                  </a:lnTo>
                  <a:lnTo>
                    <a:pt x="80898" y="110312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0" y="0"/>
            <a:ext cx="4572000" cy="6858000"/>
          </a:xfrm>
          <a:custGeom>
            <a:avLst/>
            <a:gdLst/>
            <a:ahLst/>
            <a:cxnLst/>
            <a:rect l="l" t="t" r="r" b="b"/>
            <a:pathLst>
              <a:path w="4876800" h="7315200">
                <a:moveTo>
                  <a:pt x="48767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4876799" y="0"/>
                </a:lnTo>
                <a:lnTo>
                  <a:pt x="4876799" y="7315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6270" y="209549"/>
            <a:ext cx="3087886" cy="44489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2813" spc="-375"/>
              <a:t>P</a:t>
            </a:r>
            <a:r>
              <a:rPr sz="2813" spc="-107"/>
              <a:t>o</a:t>
            </a:r>
            <a:r>
              <a:rPr sz="2813" spc="-14"/>
              <a:t>i</a:t>
            </a:r>
            <a:r>
              <a:rPr sz="2813" spc="-84"/>
              <a:t>n</a:t>
            </a:r>
            <a:r>
              <a:rPr sz="2813" spc="191"/>
              <a:t>t</a:t>
            </a:r>
            <a:r>
              <a:rPr sz="2813" spc="-238"/>
              <a:t> </a:t>
            </a:r>
            <a:r>
              <a:rPr sz="2813" spc="-75"/>
              <a:t>d</a:t>
            </a:r>
            <a:r>
              <a:rPr sz="2813" spc="-122"/>
              <a:t>e</a:t>
            </a:r>
            <a:r>
              <a:rPr sz="2813" spc="-238"/>
              <a:t> </a:t>
            </a:r>
            <a:r>
              <a:rPr sz="2813" spc="-159"/>
              <a:t>v</a:t>
            </a:r>
            <a:r>
              <a:rPr sz="2813" spc="-84"/>
              <a:t>u</a:t>
            </a:r>
            <a:r>
              <a:rPr sz="2813" spc="-122"/>
              <a:t>e</a:t>
            </a:r>
            <a:r>
              <a:rPr sz="2813" spc="-238"/>
              <a:t> </a:t>
            </a:r>
            <a:r>
              <a:rPr sz="2813" spc="-75"/>
              <a:t>d</a:t>
            </a:r>
            <a:r>
              <a:rPr sz="2813"/>
              <a:t>u</a:t>
            </a:r>
            <a:r>
              <a:rPr sz="2813" spc="-238"/>
              <a:t> </a:t>
            </a:r>
            <a:r>
              <a:rPr sz="2813" spc="-188"/>
              <a:t>D</a:t>
            </a:r>
            <a:r>
              <a:rPr sz="2813" spc="-422"/>
              <a:t>S</a:t>
            </a:r>
            <a:r>
              <a:rPr sz="2813" spc="98"/>
              <a:t>M</a:t>
            </a:r>
            <a:endParaRPr sz="2813"/>
          </a:p>
        </p:txBody>
      </p:sp>
      <p:sp>
        <p:nvSpPr>
          <p:cNvPr id="4" name="object 4"/>
          <p:cNvSpPr txBox="1"/>
          <p:nvPr/>
        </p:nvSpPr>
        <p:spPr>
          <a:xfrm>
            <a:off x="6546493" y="209549"/>
            <a:ext cx="3782616" cy="44489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813" spc="-375">
                <a:solidFill>
                  <a:srgbClr val="1B1B1D"/>
                </a:solidFill>
                <a:latin typeface="Arial MT"/>
                <a:cs typeface="Arial MT"/>
              </a:rPr>
              <a:t>P</a:t>
            </a:r>
            <a:r>
              <a:rPr sz="2813" spc="-107">
                <a:solidFill>
                  <a:srgbClr val="1B1B1D"/>
                </a:solidFill>
                <a:latin typeface="Arial MT"/>
                <a:cs typeface="Arial MT"/>
              </a:rPr>
              <a:t>o</a:t>
            </a:r>
            <a:r>
              <a:rPr sz="2813" spc="-14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813" spc="191">
                <a:solidFill>
                  <a:srgbClr val="1B1B1D"/>
                </a:solidFill>
                <a:latin typeface="Arial MT"/>
                <a:cs typeface="Arial MT"/>
              </a:rPr>
              <a:t>t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-75">
                <a:solidFill>
                  <a:srgbClr val="1B1B1D"/>
                </a:solidFill>
                <a:latin typeface="Arial MT"/>
                <a:cs typeface="Arial MT"/>
              </a:rPr>
              <a:t>d</a:t>
            </a:r>
            <a:r>
              <a:rPr sz="2813" spc="-122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-159">
                <a:solidFill>
                  <a:srgbClr val="1B1B1D"/>
                </a:solidFill>
                <a:latin typeface="Arial MT"/>
                <a:cs typeface="Arial MT"/>
              </a:rPr>
              <a:t>v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813" spc="-122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-75">
                <a:solidFill>
                  <a:srgbClr val="1B1B1D"/>
                </a:solidFill>
                <a:latin typeface="Arial MT"/>
                <a:cs typeface="Arial MT"/>
              </a:rPr>
              <a:t>d</a:t>
            </a:r>
            <a:r>
              <a:rPr sz="2813" spc="-122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2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813" spc="38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813" spc="211">
                <a:solidFill>
                  <a:srgbClr val="1B1B1D"/>
                </a:solidFill>
                <a:latin typeface="Arial MT"/>
                <a:cs typeface="Arial MT"/>
              </a:rPr>
              <a:t>'</a:t>
            </a:r>
            <a:r>
              <a:rPr sz="2813" spc="-14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813" spc="107">
                <a:solidFill>
                  <a:srgbClr val="1B1B1D"/>
                </a:solidFill>
                <a:latin typeface="Arial MT"/>
                <a:cs typeface="Arial MT"/>
              </a:rPr>
              <a:t>t</a:t>
            </a:r>
            <a:r>
              <a:rPr sz="2813" spc="-206">
                <a:solidFill>
                  <a:srgbClr val="1B1B1D"/>
                </a:solidFill>
                <a:latin typeface="Arial MT"/>
                <a:cs typeface="Arial MT"/>
              </a:rPr>
              <a:t>é</a:t>
            </a:r>
            <a:r>
              <a:rPr sz="2813" spc="84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813" spc="-14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813" spc="-206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813" spc="-84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813" spc="169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endParaRPr sz="2813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1417" y="1331363"/>
            <a:ext cx="2557463" cy="155257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2502" defTabSz="857250">
              <a:spcBef>
                <a:spcPts val="94"/>
              </a:spcBef>
            </a:pP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Intérêts</a:t>
            </a:r>
            <a:r>
              <a:rPr sz="2625" spc="-52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restreints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/>
            <a:endParaRPr sz="3094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defTabSz="857250">
              <a:spcBef>
                <a:spcPts val="1978"/>
              </a:spcBef>
            </a:pPr>
            <a:r>
              <a:rPr sz="2625" spc="-80">
                <a:solidFill>
                  <a:srgbClr val="1B1B1D"/>
                </a:solidFill>
                <a:latin typeface="Arial MT"/>
                <a:cs typeface="Arial MT"/>
              </a:rPr>
              <a:t>Sont</a:t>
            </a:r>
            <a:r>
              <a:rPr sz="2625" spc="-103">
                <a:solidFill>
                  <a:srgbClr val="1B1B1D"/>
                </a:solidFill>
                <a:latin typeface="Arial MT"/>
                <a:cs typeface="Arial MT"/>
              </a:rPr>
              <a:t> envahissants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0707" y="4111031"/>
            <a:ext cx="4180284" cy="90867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868561" marR="4763" indent="-857250" defTabSz="857250">
              <a:lnSpc>
                <a:spcPct val="116100"/>
              </a:lnSpc>
              <a:spcBef>
                <a:spcPts val="94"/>
              </a:spcBef>
            </a:pPr>
            <a:r>
              <a:rPr sz="2625" spc="9">
                <a:solidFill>
                  <a:srgbClr val="1B1B1D"/>
                </a:solidFill>
                <a:latin typeface="Arial MT"/>
                <a:cs typeface="Arial MT"/>
              </a:rPr>
              <a:t>Interfèrent</a:t>
            </a:r>
            <a:r>
              <a:rPr sz="2625" spc="-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27">
                <a:solidFill>
                  <a:srgbClr val="1B1B1D"/>
                </a:solidFill>
                <a:latin typeface="Arial MT"/>
                <a:cs typeface="Arial MT"/>
              </a:rPr>
              <a:t>avec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52">
                <a:solidFill>
                  <a:srgbClr val="1B1B1D"/>
                </a:solidFill>
                <a:latin typeface="Arial MT"/>
                <a:cs typeface="Arial MT"/>
              </a:rPr>
              <a:t>la</a:t>
            </a:r>
            <a:r>
              <a:rPr sz="2625" spc="-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80">
                <a:solidFill>
                  <a:srgbClr val="1B1B1D"/>
                </a:solidFill>
                <a:latin typeface="Arial MT"/>
                <a:cs typeface="Arial MT"/>
              </a:rPr>
              <a:t>vie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80">
                <a:solidFill>
                  <a:srgbClr val="1B1B1D"/>
                </a:solidFill>
                <a:latin typeface="Arial MT"/>
                <a:cs typeface="Arial MT"/>
              </a:rPr>
              <a:t>sociale </a:t>
            </a:r>
            <a:r>
              <a:rPr sz="2625" spc="-717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9">
                <a:solidFill>
                  <a:srgbClr val="1B1B1D"/>
                </a:solidFill>
                <a:latin typeface="Arial MT"/>
                <a:cs typeface="Arial MT"/>
              </a:rPr>
              <a:t>et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42">
                <a:solidFill>
                  <a:srgbClr val="1B1B1D"/>
                </a:solidFill>
                <a:latin typeface="Arial MT"/>
                <a:cs typeface="Arial MT"/>
              </a:rPr>
              <a:t>professionnelle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23456" y="6115081"/>
            <a:ext cx="1364456" cy="41597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625" spc="-98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2625" spc="-47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625" spc="-38">
                <a:solidFill>
                  <a:srgbClr val="1B1B1D"/>
                </a:solidFill>
                <a:latin typeface="Arial MT"/>
                <a:cs typeface="Arial MT"/>
              </a:rPr>
              <a:t>o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m</a:t>
            </a:r>
            <a:r>
              <a:rPr sz="2625" spc="-164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2625" spc="61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625" spc="28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625" spc="-141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34460" y="1331363"/>
            <a:ext cx="4206478" cy="529058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 defTabSz="857250">
              <a:spcBef>
                <a:spcPts val="94"/>
              </a:spcBef>
            </a:pP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Intérêts</a:t>
            </a:r>
            <a:r>
              <a:rPr sz="2625" spc="-47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66">
                <a:solidFill>
                  <a:srgbClr val="1B1B1D"/>
                </a:solidFill>
                <a:latin typeface="Arial MT"/>
                <a:cs typeface="Arial MT"/>
              </a:rPr>
              <a:t>spécifiques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14"/>
              </a:spcBef>
            </a:pPr>
            <a:endParaRPr sz="4359">
              <a:solidFill>
                <a:prstClr val="black"/>
              </a:solidFill>
              <a:latin typeface="Arial MT"/>
              <a:cs typeface="Arial MT"/>
            </a:endParaRPr>
          </a:p>
          <a:p>
            <a:pPr marL="205978" marR="87511" algn="ctr" defTabSz="857250">
              <a:lnSpc>
                <a:spcPct val="116100"/>
              </a:lnSpc>
            </a:pPr>
            <a:r>
              <a:rPr sz="2625" spc="-291">
                <a:solidFill>
                  <a:srgbClr val="1B1B1D"/>
                </a:solidFill>
                <a:latin typeface="Arial MT"/>
                <a:cs typeface="Arial MT"/>
              </a:rPr>
              <a:t>P</a:t>
            </a:r>
            <a:r>
              <a:rPr sz="2625" spc="-164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2625" spc="-215">
                <a:solidFill>
                  <a:srgbClr val="1B1B1D"/>
                </a:solidFill>
                <a:latin typeface="Arial MT"/>
                <a:cs typeface="Arial MT"/>
              </a:rPr>
              <a:t>s</a:t>
            </a:r>
            <a:r>
              <a:rPr sz="2625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p</a:t>
            </a:r>
            <a:r>
              <a:rPr sz="2625" spc="61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625" spc="-52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625" spc="-215">
                <a:solidFill>
                  <a:srgbClr val="1B1B1D"/>
                </a:solidFill>
                <a:latin typeface="Arial MT"/>
                <a:cs typeface="Arial MT"/>
              </a:rPr>
              <a:t>s</a:t>
            </a:r>
            <a:r>
              <a:rPr sz="2625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q</a:t>
            </a:r>
            <a:r>
              <a:rPr sz="2625" spc="-52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625" spc="-141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625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61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625" spc="-145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625" spc="-215">
                <a:solidFill>
                  <a:srgbClr val="1B1B1D"/>
                </a:solidFill>
                <a:latin typeface="Arial MT"/>
                <a:cs typeface="Arial MT"/>
              </a:rPr>
              <a:t>s</a:t>
            </a:r>
            <a:r>
              <a:rPr sz="2625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131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625" spc="-145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625" spc="61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625" spc="-164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2625" spc="103">
                <a:solidFill>
                  <a:srgbClr val="1B1B1D"/>
                </a:solidFill>
                <a:latin typeface="Arial MT"/>
                <a:cs typeface="Arial MT"/>
              </a:rPr>
              <a:t>t</a:t>
            </a:r>
            <a:r>
              <a:rPr sz="2625" spc="28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625" spc="-38">
                <a:solidFill>
                  <a:srgbClr val="1B1B1D"/>
                </a:solidFill>
                <a:latin typeface="Arial MT"/>
                <a:cs typeface="Arial MT"/>
              </a:rPr>
              <a:t>o</a:t>
            </a:r>
            <a:r>
              <a:rPr sz="2625" spc="-47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625" spc="-150">
                <a:solidFill>
                  <a:srgbClr val="1B1B1D"/>
                </a:solidFill>
                <a:latin typeface="Arial MT"/>
                <a:cs typeface="Arial MT"/>
              </a:rPr>
              <a:t>s  </a:t>
            </a:r>
            <a:r>
              <a:rPr sz="2625" spc="-98">
                <a:solidFill>
                  <a:srgbClr val="1B1B1D"/>
                </a:solidFill>
                <a:latin typeface="Arial MT"/>
                <a:cs typeface="Arial MT"/>
              </a:rPr>
              <a:t>sociales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17">
                <a:solidFill>
                  <a:srgbClr val="1B1B1D"/>
                </a:solidFill>
                <a:latin typeface="Arial MT"/>
                <a:cs typeface="Arial MT"/>
              </a:rPr>
              <a:t>dans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52">
                <a:solidFill>
                  <a:srgbClr val="1B1B1D"/>
                </a:solidFill>
                <a:latin typeface="Arial MT"/>
                <a:cs typeface="Arial MT"/>
              </a:rPr>
              <a:t>la</a:t>
            </a:r>
            <a:r>
              <a:rPr sz="2625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80">
                <a:solidFill>
                  <a:srgbClr val="1B1B1D"/>
                </a:solidFill>
                <a:latin typeface="Arial MT"/>
                <a:cs typeface="Arial MT"/>
              </a:rPr>
              <a:t>vie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31">
                <a:solidFill>
                  <a:srgbClr val="1B1B1D"/>
                </a:solidFill>
                <a:latin typeface="Arial MT"/>
                <a:cs typeface="Arial MT"/>
              </a:rPr>
              <a:t>des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42">
                <a:solidFill>
                  <a:srgbClr val="1B1B1D"/>
                </a:solidFill>
                <a:latin typeface="Arial MT"/>
                <a:cs typeface="Arial MT"/>
              </a:rPr>
              <a:t>non </a:t>
            </a:r>
            <a:r>
              <a:rPr sz="2625" spc="-71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70">
                <a:solidFill>
                  <a:srgbClr val="1B1B1D"/>
                </a:solidFill>
                <a:latin typeface="Arial MT"/>
                <a:cs typeface="Arial MT"/>
              </a:rPr>
              <a:t>autistes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marL="11311" marR="4763" algn="ctr" defTabSz="857250">
              <a:lnSpc>
                <a:spcPct val="116100"/>
              </a:lnSpc>
              <a:spcBef>
                <a:spcPts val="2738"/>
              </a:spcBef>
            </a:pPr>
            <a:r>
              <a:rPr sz="2625" spc="-80">
                <a:solidFill>
                  <a:srgbClr val="1B1B1D"/>
                </a:solidFill>
                <a:latin typeface="Arial MT"/>
                <a:cs typeface="Arial MT"/>
              </a:rPr>
              <a:t>Sont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31">
                <a:solidFill>
                  <a:srgbClr val="1B1B1D"/>
                </a:solidFill>
                <a:latin typeface="Arial MT"/>
                <a:cs typeface="Arial MT"/>
              </a:rPr>
              <a:t>des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9">
                <a:solidFill>
                  <a:srgbClr val="1B1B1D"/>
                </a:solidFill>
                <a:latin typeface="Arial MT"/>
                <a:cs typeface="Arial MT"/>
              </a:rPr>
              <a:t>facilitateurs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4">
                <a:solidFill>
                  <a:srgbClr val="1B1B1D"/>
                </a:solidFill>
                <a:latin typeface="Arial MT"/>
                <a:cs typeface="Arial MT"/>
              </a:rPr>
              <a:t>lors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31">
                <a:solidFill>
                  <a:srgbClr val="1B1B1D"/>
                </a:solidFill>
                <a:latin typeface="Arial MT"/>
                <a:cs typeface="Arial MT"/>
              </a:rPr>
              <a:t>des </a:t>
            </a:r>
            <a:r>
              <a:rPr sz="2625" spc="-717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03">
                <a:solidFill>
                  <a:srgbClr val="1B1B1D"/>
                </a:solidFill>
                <a:latin typeface="Arial MT"/>
                <a:cs typeface="Arial MT"/>
              </a:rPr>
              <a:t>échanges,</a:t>
            </a:r>
            <a:r>
              <a:rPr sz="2625" spc="-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61">
                <a:solidFill>
                  <a:srgbClr val="1B1B1D"/>
                </a:solidFill>
                <a:latin typeface="Arial MT"/>
                <a:cs typeface="Arial MT"/>
              </a:rPr>
              <a:t>peuvent</a:t>
            </a:r>
            <a:r>
              <a:rPr sz="2625" spc="-3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5">
                <a:solidFill>
                  <a:srgbClr val="1B1B1D"/>
                </a:solidFill>
                <a:latin typeface="Arial MT"/>
                <a:cs typeface="Arial MT"/>
              </a:rPr>
              <a:t>aboutir</a:t>
            </a:r>
            <a:r>
              <a:rPr sz="2625" spc="-3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159">
                <a:solidFill>
                  <a:srgbClr val="1B1B1D"/>
                </a:solidFill>
                <a:latin typeface="Arial MT"/>
                <a:cs typeface="Arial MT"/>
              </a:rPr>
              <a:t>à </a:t>
            </a:r>
            <a:r>
              <a:rPr sz="2625" spc="-155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625" spc="-47">
                <a:solidFill>
                  <a:srgbClr val="1B1B1D"/>
                </a:solidFill>
                <a:latin typeface="Arial MT"/>
                <a:cs typeface="Arial MT"/>
              </a:rPr>
              <a:t>un</a:t>
            </a:r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 emploi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14"/>
              </a:spcBef>
            </a:pPr>
            <a:endParaRPr sz="4172">
              <a:solidFill>
                <a:prstClr val="black"/>
              </a:solidFill>
              <a:latin typeface="Arial MT"/>
              <a:cs typeface="Arial MT"/>
            </a:endParaRPr>
          </a:p>
          <a:p>
            <a:pPr algn="ctr" defTabSz="857250"/>
            <a:r>
              <a:rPr sz="2625" spc="-122">
                <a:solidFill>
                  <a:srgbClr val="1B1B1D"/>
                </a:solidFill>
                <a:latin typeface="Arial MT"/>
                <a:cs typeface="Arial MT"/>
              </a:rPr>
              <a:t>Refuge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0" y="924296"/>
            <a:ext cx="9144000" cy="8930"/>
          </a:xfrm>
          <a:custGeom>
            <a:avLst/>
            <a:gdLst/>
            <a:ahLst/>
            <a:cxnLst/>
            <a:rect l="l" t="t" r="r" b="b"/>
            <a:pathLst>
              <a:path w="9753600" h="9525">
                <a:moveTo>
                  <a:pt x="0" y="0"/>
                </a:moveTo>
                <a:lnTo>
                  <a:pt x="9753599" y="0"/>
                </a:lnTo>
                <a:lnTo>
                  <a:pt x="9753599" y="9524"/>
                </a:lnTo>
                <a:lnTo>
                  <a:pt x="0" y="9524"/>
                </a:lnTo>
                <a:lnTo>
                  <a:pt x="0" y="0"/>
                </a:lnTo>
                <a:close/>
              </a:path>
            </a:pathLst>
          </a:custGeom>
          <a:solidFill>
            <a:srgbClr val="1B1B1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366369" y="1038003"/>
            <a:ext cx="8832205" cy="202526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>
              <a:lnSpc>
                <a:spcPct val="114900"/>
              </a:lnSpc>
              <a:spcBef>
                <a:spcPts val="94"/>
              </a:spcBef>
            </a:pPr>
            <a:r>
              <a:rPr spc="-234"/>
              <a:t>«</a:t>
            </a:r>
            <a:r>
              <a:rPr spc="-23"/>
              <a:t> </a:t>
            </a:r>
            <a:r>
              <a:rPr spc="136"/>
              <a:t>J</a:t>
            </a:r>
            <a:r>
              <a:rPr spc="-155"/>
              <a:t>e</a:t>
            </a:r>
            <a:r>
              <a:rPr spc="-23"/>
              <a:t> </a:t>
            </a:r>
            <a:r>
              <a:rPr spc="-28"/>
              <a:t>d</a:t>
            </a:r>
            <a:r>
              <a:rPr spc="-159"/>
              <a:t>é</a:t>
            </a:r>
            <a:r>
              <a:rPr spc="-28"/>
              <a:t>mo</a:t>
            </a:r>
            <a:r>
              <a:rPr spc="-42"/>
              <a:t>n</a:t>
            </a:r>
            <a:r>
              <a:rPr spc="117"/>
              <a:t>t</a:t>
            </a:r>
            <a:r>
              <a:rPr spc="-28"/>
              <a:t>a</a:t>
            </a:r>
            <a:r>
              <a:rPr spc="33"/>
              <a:t>i</a:t>
            </a:r>
            <a:r>
              <a:rPr spc="-225"/>
              <a:t>s</a:t>
            </a:r>
            <a:r>
              <a:rPr spc="-23"/>
              <a:t> </a:t>
            </a:r>
            <a:r>
              <a:rPr spc="-28"/>
              <a:t>d</a:t>
            </a:r>
            <a:r>
              <a:rPr spc="-159"/>
              <a:t>e</a:t>
            </a:r>
            <a:r>
              <a:rPr spc="-225"/>
              <a:t>s</a:t>
            </a:r>
            <a:r>
              <a:rPr spc="-23"/>
              <a:t> </a:t>
            </a:r>
            <a:r>
              <a:rPr spc="-75"/>
              <a:t>c</a:t>
            </a:r>
            <a:r>
              <a:rPr spc="-38"/>
              <a:t>h</a:t>
            </a:r>
            <a:r>
              <a:rPr spc="-28"/>
              <a:t>o</a:t>
            </a:r>
            <a:r>
              <a:rPr spc="-230"/>
              <a:t>s</a:t>
            </a:r>
            <a:r>
              <a:rPr spc="-159"/>
              <a:t>e</a:t>
            </a:r>
            <a:r>
              <a:rPr spc="-225"/>
              <a:t>s</a:t>
            </a:r>
            <a:r>
              <a:rPr spc="-23"/>
              <a:t> </a:t>
            </a:r>
            <a:r>
              <a:rPr spc="-28"/>
              <a:t>q</a:t>
            </a:r>
            <a:r>
              <a:rPr spc="-47"/>
              <a:t>u</a:t>
            </a:r>
            <a:r>
              <a:rPr spc="33"/>
              <a:t>i</a:t>
            </a:r>
            <a:r>
              <a:rPr spc="-23"/>
              <a:t> </a:t>
            </a:r>
            <a:r>
              <a:rPr spc="-159"/>
              <a:t>é</a:t>
            </a:r>
            <a:r>
              <a:rPr spc="117"/>
              <a:t>t</a:t>
            </a:r>
            <a:r>
              <a:rPr spc="-28"/>
              <a:t>a</a:t>
            </a:r>
            <a:r>
              <a:rPr spc="33"/>
              <a:t>i</a:t>
            </a:r>
            <a:r>
              <a:rPr spc="-159"/>
              <a:t>e</a:t>
            </a:r>
            <a:r>
              <a:rPr spc="-42"/>
              <a:t>n</a:t>
            </a:r>
            <a:r>
              <a:rPr spc="117"/>
              <a:t>t</a:t>
            </a:r>
            <a:r>
              <a:rPr spc="-23"/>
              <a:t> </a:t>
            </a:r>
            <a:r>
              <a:rPr spc="-159"/>
              <a:t>e</a:t>
            </a:r>
            <a:r>
              <a:rPr spc="-38"/>
              <a:t>n</a:t>
            </a:r>
            <a:r>
              <a:rPr spc="-23"/>
              <a:t> </a:t>
            </a:r>
            <a:r>
              <a:rPr spc="164"/>
              <a:t>f</a:t>
            </a:r>
            <a:r>
              <a:rPr spc="33"/>
              <a:t>i</a:t>
            </a:r>
            <a:r>
              <a:rPr spc="-28"/>
              <a:t>n  </a:t>
            </a:r>
            <a:r>
              <a:rPr spc="-94"/>
              <a:t>de</a:t>
            </a:r>
            <a:r>
              <a:rPr spc="-28"/>
              <a:t> </a:t>
            </a:r>
            <a:r>
              <a:rPr spc="-42"/>
              <a:t>vie,</a:t>
            </a:r>
            <a:r>
              <a:rPr spc="-23"/>
              <a:t> et</a:t>
            </a:r>
            <a:r>
              <a:rPr spc="-28"/>
              <a:t> </a:t>
            </a:r>
            <a:r>
              <a:rPr spc="-56"/>
              <a:t>je</a:t>
            </a:r>
            <a:r>
              <a:rPr spc="-23"/>
              <a:t> </a:t>
            </a:r>
            <a:r>
              <a:rPr spc="-103"/>
              <a:t>les</a:t>
            </a:r>
            <a:r>
              <a:rPr spc="-23"/>
              <a:t> </a:t>
            </a:r>
            <a:r>
              <a:rPr spc="-42"/>
              <a:t>accumulais</a:t>
            </a:r>
            <a:r>
              <a:rPr spc="-28"/>
              <a:t> </a:t>
            </a:r>
            <a:r>
              <a:rPr spc="-23"/>
              <a:t>et </a:t>
            </a:r>
            <a:r>
              <a:rPr spc="-52"/>
              <a:t>ça</a:t>
            </a:r>
            <a:r>
              <a:rPr spc="-28"/>
              <a:t> </a:t>
            </a:r>
            <a:r>
              <a:rPr spc="42"/>
              <a:t>arrivait </a:t>
            </a:r>
            <a:r>
              <a:rPr spc="47"/>
              <a:t> </a:t>
            </a:r>
            <a:r>
              <a:rPr spc="5"/>
              <a:t>parfois</a:t>
            </a:r>
            <a:r>
              <a:rPr spc="-28"/>
              <a:t> </a:t>
            </a:r>
            <a:r>
              <a:rPr spc="-80"/>
              <a:t>que</a:t>
            </a:r>
            <a:r>
              <a:rPr spc="-23"/>
              <a:t> </a:t>
            </a:r>
            <a:r>
              <a:rPr spc="-56"/>
              <a:t>je</a:t>
            </a:r>
            <a:r>
              <a:rPr spc="-23"/>
              <a:t> </a:t>
            </a:r>
            <a:r>
              <a:rPr spc="-47"/>
              <a:t>prenne</a:t>
            </a:r>
            <a:r>
              <a:rPr spc="-23"/>
              <a:t> </a:t>
            </a:r>
            <a:r>
              <a:rPr spc="-42"/>
              <a:t>un</a:t>
            </a:r>
            <a:r>
              <a:rPr spc="-23"/>
              <a:t> </a:t>
            </a:r>
            <a:r>
              <a:rPr spc="-5"/>
              <a:t>après-midi</a:t>
            </a:r>
            <a:r>
              <a:rPr spc="-23"/>
              <a:t> </a:t>
            </a:r>
            <a:r>
              <a:rPr spc="-9"/>
              <a:t>entier</a:t>
            </a:r>
            <a:r>
              <a:rPr spc="-23"/>
              <a:t> à </a:t>
            </a:r>
            <a:r>
              <a:rPr spc="-791"/>
              <a:t> </a:t>
            </a:r>
            <a:r>
              <a:rPr spc="-103"/>
              <a:t>les</a:t>
            </a:r>
            <a:r>
              <a:rPr spc="-28"/>
              <a:t> </a:t>
            </a:r>
            <a:r>
              <a:t>nettoyer,</a:t>
            </a:r>
            <a:r>
              <a:rPr spc="-23"/>
              <a:t> à </a:t>
            </a:r>
            <a:r>
              <a:rPr spc="-103"/>
              <a:t>les</a:t>
            </a:r>
            <a:r>
              <a:rPr spc="-23"/>
              <a:t> </a:t>
            </a:r>
            <a:r>
              <a:rPr spc="9"/>
              <a:t>regarder</a:t>
            </a:r>
            <a:r>
              <a:rPr spc="-23"/>
              <a:t> à </a:t>
            </a:r>
            <a:r>
              <a:rPr spc="-103"/>
              <a:t>les</a:t>
            </a:r>
            <a:r>
              <a:rPr spc="-23"/>
              <a:t> </a:t>
            </a:r>
            <a:r>
              <a:rPr spc="-42"/>
              <a:t>classer.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97894" y="3143173"/>
            <a:ext cx="7106841" cy="329535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197048" defTabSz="857250">
              <a:lnSpc>
                <a:spcPct val="114900"/>
              </a:lnSpc>
              <a:spcBef>
                <a:spcPts val="94"/>
              </a:spcBef>
            </a:pPr>
            <a:r>
              <a:rPr sz="2906" i="1" spc="-103">
                <a:solidFill>
                  <a:srgbClr val="1B1B1D"/>
                </a:solidFill>
                <a:latin typeface="Arial"/>
                <a:cs typeface="Arial"/>
              </a:rPr>
              <a:t>Chose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4">
                <a:solidFill>
                  <a:srgbClr val="1B1B1D"/>
                </a:solidFill>
                <a:latin typeface="Arial"/>
                <a:cs typeface="Arial"/>
              </a:rPr>
              <a:t>qui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84">
                <a:solidFill>
                  <a:srgbClr val="1B1B1D"/>
                </a:solidFill>
                <a:latin typeface="Arial"/>
                <a:cs typeface="Arial"/>
              </a:rPr>
              <a:t>aux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17">
                <a:solidFill>
                  <a:srgbClr val="1B1B1D"/>
                </a:solidFill>
                <a:latin typeface="Arial"/>
                <a:cs typeface="Arial"/>
              </a:rPr>
              <a:t>yeux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136">
                <a:solidFill>
                  <a:srgbClr val="1B1B1D"/>
                </a:solidFill>
                <a:latin typeface="Arial"/>
                <a:cs typeface="Arial"/>
              </a:rPr>
              <a:t>des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autres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42">
                <a:solidFill>
                  <a:srgbClr val="1B1B1D"/>
                </a:solidFill>
                <a:latin typeface="Arial"/>
                <a:cs typeface="Arial"/>
              </a:rPr>
              <a:t>pourrait </a:t>
            </a:r>
            <a:r>
              <a:rPr sz="2906" i="1" spc="47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14">
                <a:solidFill>
                  <a:srgbClr val="1B1B1D"/>
                </a:solidFill>
                <a:latin typeface="Arial"/>
                <a:cs typeface="Arial"/>
              </a:rPr>
              <a:t>paraître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complètement </a:t>
            </a:r>
            <a:r>
              <a:rPr sz="2906" i="1" spc="19">
                <a:solidFill>
                  <a:srgbClr val="1B1B1D"/>
                </a:solidFill>
                <a:latin typeface="Arial"/>
                <a:cs typeface="Arial"/>
              </a:rPr>
              <a:t>inutile. </a:t>
            </a:r>
            <a:r>
              <a:rPr sz="2906" i="1" spc="-38">
                <a:solidFill>
                  <a:srgbClr val="1B1B1D"/>
                </a:solidFill>
                <a:latin typeface="Arial"/>
                <a:cs typeface="Arial"/>
              </a:rPr>
              <a:t>Mais </a:t>
            </a:r>
            <a:r>
              <a:rPr sz="2906" i="1" spc="-5">
                <a:solidFill>
                  <a:srgbClr val="1B1B1D"/>
                </a:solidFill>
                <a:latin typeface="Arial"/>
                <a:cs typeface="Arial"/>
              </a:rPr>
              <a:t>moi </a:t>
            </a:r>
            <a:r>
              <a:rPr sz="2906" i="1" spc="-52">
                <a:solidFill>
                  <a:srgbClr val="1B1B1D"/>
                </a:solidFill>
                <a:latin typeface="Arial"/>
                <a:cs typeface="Arial"/>
              </a:rPr>
              <a:t>ça </a:t>
            </a:r>
            <a:r>
              <a:rPr sz="2906" i="1" spc="-797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me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14">
                <a:solidFill>
                  <a:srgbClr val="1B1B1D"/>
                </a:solidFill>
                <a:latin typeface="Arial"/>
                <a:cs typeface="Arial"/>
              </a:rPr>
              <a:t>permettait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de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33">
                <a:solidFill>
                  <a:srgbClr val="1B1B1D"/>
                </a:solidFill>
                <a:latin typeface="Arial"/>
                <a:cs typeface="Arial"/>
              </a:rPr>
              <a:t>faire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42">
                <a:solidFill>
                  <a:srgbClr val="1B1B1D"/>
                </a:solidFill>
                <a:latin typeface="Arial"/>
                <a:cs typeface="Arial"/>
              </a:rPr>
              <a:t>un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9">
                <a:solidFill>
                  <a:srgbClr val="1B1B1D"/>
                </a:solidFill>
                <a:latin typeface="Arial"/>
                <a:cs typeface="Arial"/>
              </a:rPr>
              <a:t>entonnoir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14">
                <a:solidFill>
                  <a:srgbClr val="1B1B1D"/>
                </a:solidFill>
                <a:latin typeface="Arial"/>
                <a:cs typeface="Arial"/>
              </a:rPr>
              <a:t>pour </a:t>
            </a:r>
            <a:r>
              <a:rPr sz="2906" i="1" spc="19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33">
                <a:solidFill>
                  <a:srgbClr val="1B1B1D"/>
                </a:solidFill>
                <a:latin typeface="Arial"/>
                <a:cs typeface="Arial"/>
              </a:rPr>
              <a:t>mon</a:t>
            </a:r>
            <a:r>
              <a:rPr sz="2906" i="1" spc="-28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70">
                <a:solidFill>
                  <a:srgbClr val="1B1B1D"/>
                </a:solidFill>
                <a:latin typeface="Arial"/>
                <a:cs typeface="Arial"/>
              </a:rPr>
              <a:t>stress,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de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4">
                <a:solidFill>
                  <a:srgbClr val="1B1B1D"/>
                </a:solidFill>
                <a:latin typeface="Arial"/>
                <a:cs typeface="Arial"/>
              </a:rPr>
              <a:t>me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9">
                <a:solidFill>
                  <a:srgbClr val="1B1B1D"/>
                </a:solidFill>
                <a:latin typeface="Arial"/>
                <a:cs typeface="Arial"/>
              </a:rPr>
              <a:t>calmer</a:t>
            </a:r>
            <a:r>
              <a:rPr sz="2906" i="1" spc="-23">
                <a:solidFill>
                  <a:srgbClr val="1B1B1D"/>
                </a:solidFill>
                <a:latin typeface="Arial"/>
                <a:cs typeface="Arial"/>
              </a:rPr>
              <a:t> </a:t>
            </a:r>
            <a:r>
              <a:rPr sz="2906" i="1" spc="-234">
                <a:solidFill>
                  <a:srgbClr val="1B1B1D"/>
                </a:solidFill>
                <a:latin typeface="Arial"/>
                <a:cs typeface="Arial"/>
              </a:rPr>
              <a:t>»</a:t>
            </a:r>
            <a:endParaRPr sz="2906">
              <a:solidFill>
                <a:prstClr val="black"/>
              </a:solidFill>
              <a:latin typeface="Arial"/>
              <a:cs typeface="Arial"/>
            </a:endParaRPr>
          </a:p>
          <a:p>
            <a:pPr defTabSz="857250">
              <a:spcBef>
                <a:spcPts val="14"/>
              </a:spcBef>
            </a:pPr>
            <a:endParaRPr sz="4594">
              <a:solidFill>
                <a:prstClr val="black"/>
              </a:solidFill>
              <a:latin typeface="Arial"/>
              <a:cs typeface="Arial"/>
            </a:endParaRPr>
          </a:p>
          <a:p>
            <a:pPr marR="4763" algn="r" defTabSz="857250">
              <a:spcBef>
                <a:spcPts val="5"/>
              </a:spcBef>
            </a:pPr>
            <a:r>
              <a:rPr sz="3375" spc="-52">
                <a:solidFill>
                  <a:srgbClr val="1B1B1D"/>
                </a:solidFill>
                <a:latin typeface="Arial MT"/>
                <a:cs typeface="Arial MT"/>
              </a:rPr>
              <a:t>Fabien</a:t>
            </a:r>
            <a:endParaRPr sz="3375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72761" y="5463088"/>
            <a:ext cx="844153" cy="705445"/>
            <a:chOff x="6025345" y="5827293"/>
            <a:chExt cx="900430" cy="752475"/>
          </a:xfrm>
        </p:grpSpPr>
        <p:sp>
          <p:nvSpPr>
            <p:cNvPr id="5" name="object 5"/>
            <p:cNvSpPr/>
            <p:nvPr/>
          </p:nvSpPr>
          <p:spPr>
            <a:xfrm>
              <a:off x="6025345" y="5827293"/>
              <a:ext cx="900430" cy="752475"/>
            </a:xfrm>
            <a:custGeom>
              <a:avLst/>
              <a:gdLst/>
              <a:ahLst/>
              <a:cxnLst/>
              <a:rect l="l" t="t" r="r" b="b"/>
              <a:pathLst>
                <a:path w="900429" h="752475">
                  <a:moveTo>
                    <a:pt x="804484" y="569777"/>
                  </a:moveTo>
                  <a:lnTo>
                    <a:pt x="95927" y="569777"/>
                  </a:lnTo>
                  <a:lnTo>
                    <a:pt x="95923" y="0"/>
                  </a:lnTo>
                  <a:lnTo>
                    <a:pt x="804502" y="3"/>
                  </a:lnTo>
                  <a:lnTo>
                    <a:pt x="872286" y="27845"/>
                  </a:lnTo>
                  <a:lnTo>
                    <a:pt x="900408" y="94965"/>
                  </a:lnTo>
                  <a:lnTo>
                    <a:pt x="900408" y="474814"/>
                  </a:lnTo>
                  <a:lnTo>
                    <a:pt x="892859" y="511810"/>
                  </a:lnTo>
                  <a:lnTo>
                    <a:pt x="872284" y="541991"/>
                  </a:lnTo>
                  <a:lnTo>
                    <a:pt x="841790" y="562325"/>
                  </a:lnTo>
                  <a:lnTo>
                    <a:pt x="804484" y="569777"/>
                  </a:lnTo>
                  <a:close/>
                </a:path>
                <a:path w="900429" h="752475">
                  <a:moveTo>
                    <a:pt x="95923" y="569776"/>
                  </a:moveTo>
                  <a:lnTo>
                    <a:pt x="58619" y="562325"/>
                  </a:lnTo>
                  <a:lnTo>
                    <a:pt x="28124" y="541991"/>
                  </a:lnTo>
                  <a:lnTo>
                    <a:pt x="7548" y="511810"/>
                  </a:lnTo>
                  <a:lnTo>
                    <a:pt x="0" y="474814"/>
                  </a:lnTo>
                  <a:lnTo>
                    <a:pt x="0" y="94965"/>
                  </a:lnTo>
                  <a:lnTo>
                    <a:pt x="7550" y="58031"/>
                  </a:lnTo>
                  <a:lnTo>
                    <a:pt x="28128" y="27842"/>
                  </a:lnTo>
                  <a:lnTo>
                    <a:pt x="58634" y="7473"/>
                  </a:lnTo>
                  <a:lnTo>
                    <a:pt x="95923" y="3"/>
                  </a:lnTo>
                  <a:lnTo>
                    <a:pt x="95923" y="569776"/>
                  </a:lnTo>
                  <a:close/>
                </a:path>
                <a:path w="900429" h="752475">
                  <a:moveTo>
                    <a:pt x="534498" y="752477"/>
                  </a:moveTo>
                  <a:lnTo>
                    <a:pt x="410451" y="569777"/>
                  </a:lnTo>
                  <a:lnTo>
                    <a:pt x="534498" y="569777"/>
                  </a:lnTo>
                  <a:lnTo>
                    <a:pt x="534498" y="7524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234976" y="6065075"/>
              <a:ext cx="495934" cy="110489"/>
            </a:xfrm>
            <a:custGeom>
              <a:avLst/>
              <a:gdLst/>
              <a:ahLst/>
              <a:cxnLst/>
              <a:rect l="l" t="t" r="r" b="b"/>
              <a:pathLst>
                <a:path w="495934" h="110489">
                  <a:moveTo>
                    <a:pt x="439942" y="110463"/>
                  </a:moveTo>
                  <a:lnTo>
                    <a:pt x="418206" y="106129"/>
                  </a:lnTo>
                  <a:lnTo>
                    <a:pt x="400474" y="94303"/>
                  </a:lnTo>
                  <a:lnTo>
                    <a:pt x="388529" y="76750"/>
                  </a:lnTo>
                  <a:lnTo>
                    <a:pt x="384151" y="55231"/>
                  </a:lnTo>
                  <a:lnTo>
                    <a:pt x="388529" y="33713"/>
                  </a:lnTo>
                  <a:lnTo>
                    <a:pt x="400475" y="16159"/>
                  </a:lnTo>
                  <a:lnTo>
                    <a:pt x="418206" y="4333"/>
                  </a:lnTo>
                  <a:lnTo>
                    <a:pt x="439942" y="0"/>
                  </a:lnTo>
                  <a:lnTo>
                    <a:pt x="461615" y="4333"/>
                  </a:lnTo>
                  <a:lnTo>
                    <a:pt x="479353" y="16159"/>
                  </a:lnTo>
                  <a:lnTo>
                    <a:pt x="491334" y="33713"/>
                  </a:lnTo>
                  <a:lnTo>
                    <a:pt x="495733" y="55231"/>
                  </a:lnTo>
                  <a:lnTo>
                    <a:pt x="491356" y="76750"/>
                  </a:lnTo>
                  <a:lnTo>
                    <a:pt x="479410" y="94303"/>
                  </a:lnTo>
                  <a:lnTo>
                    <a:pt x="461679" y="106129"/>
                  </a:lnTo>
                  <a:lnTo>
                    <a:pt x="439942" y="110463"/>
                  </a:lnTo>
                  <a:close/>
                </a:path>
                <a:path w="495934" h="110489">
                  <a:moveTo>
                    <a:pt x="247790" y="110463"/>
                  </a:moveTo>
                  <a:lnTo>
                    <a:pt x="226054" y="106129"/>
                  </a:lnTo>
                  <a:lnTo>
                    <a:pt x="208323" y="94303"/>
                  </a:lnTo>
                  <a:lnTo>
                    <a:pt x="196377" y="76750"/>
                  </a:lnTo>
                  <a:lnTo>
                    <a:pt x="191999" y="55231"/>
                  </a:lnTo>
                  <a:lnTo>
                    <a:pt x="196377" y="33713"/>
                  </a:lnTo>
                  <a:lnTo>
                    <a:pt x="208323" y="16159"/>
                  </a:lnTo>
                  <a:lnTo>
                    <a:pt x="226054" y="4333"/>
                  </a:lnTo>
                  <a:lnTo>
                    <a:pt x="247790" y="0"/>
                  </a:lnTo>
                  <a:lnTo>
                    <a:pt x="269527" y="4333"/>
                  </a:lnTo>
                  <a:lnTo>
                    <a:pt x="287258" y="16159"/>
                  </a:lnTo>
                  <a:lnTo>
                    <a:pt x="299204" y="33713"/>
                  </a:lnTo>
                  <a:lnTo>
                    <a:pt x="303581" y="55231"/>
                  </a:lnTo>
                  <a:lnTo>
                    <a:pt x="299204" y="76750"/>
                  </a:lnTo>
                  <a:lnTo>
                    <a:pt x="287258" y="94303"/>
                  </a:lnTo>
                  <a:lnTo>
                    <a:pt x="269527" y="106129"/>
                  </a:lnTo>
                  <a:lnTo>
                    <a:pt x="247790" y="110463"/>
                  </a:lnTo>
                  <a:close/>
                </a:path>
                <a:path w="495934" h="110489">
                  <a:moveTo>
                    <a:pt x="55790" y="110463"/>
                  </a:moveTo>
                  <a:lnTo>
                    <a:pt x="34054" y="106129"/>
                  </a:lnTo>
                  <a:lnTo>
                    <a:pt x="16323" y="94303"/>
                  </a:lnTo>
                  <a:lnTo>
                    <a:pt x="4377" y="76750"/>
                  </a:lnTo>
                  <a:lnTo>
                    <a:pt x="0" y="55231"/>
                  </a:lnTo>
                  <a:lnTo>
                    <a:pt x="4377" y="33713"/>
                  </a:lnTo>
                  <a:lnTo>
                    <a:pt x="16323" y="16159"/>
                  </a:lnTo>
                  <a:lnTo>
                    <a:pt x="34054" y="4333"/>
                  </a:lnTo>
                  <a:lnTo>
                    <a:pt x="55790" y="0"/>
                  </a:lnTo>
                  <a:lnTo>
                    <a:pt x="77527" y="4354"/>
                  </a:lnTo>
                  <a:lnTo>
                    <a:pt x="95258" y="16215"/>
                  </a:lnTo>
                  <a:lnTo>
                    <a:pt x="107204" y="33776"/>
                  </a:lnTo>
                  <a:lnTo>
                    <a:pt x="111581" y="55231"/>
                  </a:lnTo>
                  <a:lnTo>
                    <a:pt x="107204" y="76750"/>
                  </a:lnTo>
                  <a:lnTo>
                    <a:pt x="95258" y="94303"/>
                  </a:lnTo>
                  <a:lnTo>
                    <a:pt x="77527" y="106129"/>
                  </a:lnTo>
                  <a:lnTo>
                    <a:pt x="55790" y="110463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216126" y="6042952"/>
              <a:ext cx="500380" cy="115570"/>
            </a:xfrm>
            <a:custGeom>
              <a:avLst/>
              <a:gdLst/>
              <a:ahLst/>
              <a:cxnLst/>
              <a:rect l="l" t="t" r="r" b="b"/>
              <a:pathLst>
                <a:path w="500379" h="115570">
                  <a:moveTo>
                    <a:pt x="442223" y="114978"/>
                  </a:moveTo>
                  <a:lnTo>
                    <a:pt x="419617" y="110460"/>
                  </a:lnTo>
                  <a:lnTo>
                    <a:pt x="401159" y="98141"/>
                  </a:lnTo>
                  <a:lnTo>
                    <a:pt x="388714" y="79868"/>
                  </a:lnTo>
                  <a:lnTo>
                    <a:pt x="384151" y="57489"/>
                  </a:lnTo>
                  <a:lnTo>
                    <a:pt x="388714" y="35110"/>
                  </a:lnTo>
                  <a:lnTo>
                    <a:pt x="401159" y="16836"/>
                  </a:lnTo>
                  <a:lnTo>
                    <a:pt x="419617" y="4517"/>
                  </a:lnTo>
                  <a:lnTo>
                    <a:pt x="442223" y="0"/>
                  </a:lnTo>
                  <a:lnTo>
                    <a:pt x="464064" y="4364"/>
                  </a:lnTo>
                  <a:lnTo>
                    <a:pt x="442223" y="4364"/>
                  </a:lnTo>
                  <a:lnTo>
                    <a:pt x="421420" y="8535"/>
                  </a:lnTo>
                  <a:lnTo>
                    <a:pt x="404408" y="19902"/>
                  </a:lnTo>
                  <a:lnTo>
                    <a:pt x="392926" y="36744"/>
                  </a:lnTo>
                  <a:lnTo>
                    <a:pt x="388712" y="57338"/>
                  </a:lnTo>
                  <a:lnTo>
                    <a:pt x="392926" y="77932"/>
                  </a:lnTo>
                  <a:lnTo>
                    <a:pt x="404408" y="94774"/>
                  </a:lnTo>
                  <a:lnTo>
                    <a:pt x="421420" y="106141"/>
                  </a:lnTo>
                  <a:lnTo>
                    <a:pt x="442223" y="110312"/>
                  </a:lnTo>
                  <a:lnTo>
                    <a:pt x="465050" y="110312"/>
                  </a:lnTo>
                  <a:lnTo>
                    <a:pt x="464828" y="110460"/>
                  </a:lnTo>
                  <a:lnTo>
                    <a:pt x="442223" y="114978"/>
                  </a:lnTo>
                  <a:close/>
                </a:path>
                <a:path w="500379" h="115570">
                  <a:moveTo>
                    <a:pt x="465050" y="110312"/>
                  </a:moveTo>
                  <a:lnTo>
                    <a:pt x="442223" y="110312"/>
                  </a:lnTo>
                  <a:lnTo>
                    <a:pt x="463026" y="106141"/>
                  </a:lnTo>
                  <a:lnTo>
                    <a:pt x="480038" y="94774"/>
                  </a:lnTo>
                  <a:lnTo>
                    <a:pt x="491520" y="77932"/>
                  </a:lnTo>
                  <a:lnTo>
                    <a:pt x="495733" y="57338"/>
                  </a:lnTo>
                  <a:lnTo>
                    <a:pt x="491541" y="36744"/>
                  </a:lnTo>
                  <a:lnTo>
                    <a:pt x="480094" y="19902"/>
                  </a:lnTo>
                  <a:lnTo>
                    <a:pt x="463090" y="8535"/>
                  </a:lnTo>
                  <a:lnTo>
                    <a:pt x="442223" y="4364"/>
                  </a:lnTo>
                  <a:lnTo>
                    <a:pt x="464064" y="4364"/>
                  </a:lnTo>
                  <a:lnTo>
                    <a:pt x="464828" y="4517"/>
                  </a:lnTo>
                  <a:lnTo>
                    <a:pt x="483287" y="16836"/>
                  </a:lnTo>
                  <a:lnTo>
                    <a:pt x="495731" y="35110"/>
                  </a:lnTo>
                  <a:lnTo>
                    <a:pt x="500294" y="57489"/>
                  </a:lnTo>
                  <a:lnTo>
                    <a:pt x="495731" y="79868"/>
                  </a:lnTo>
                  <a:lnTo>
                    <a:pt x="483287" y="98141"/>
                  </a:lnTo>
                  <a:lnTo>
                    <a:pt x="465050" y="110312"/>
                  </a:lnTo>
                  <a:close/>
                </a:path>
                <a:path w="500379" h="115570">
                  <a:moveTo>
                    <a:pt x="250223" y="114978"/>
                  </a:moveTo>
                  <a:lnTo>
                    <a:pt x="227617" y="110460"/>
                  </a:lnTo>
                  <a:lnTo>
                    <a:pt x="209159" y="98141"/>
                  </a:lnTo>
                  <a:lnTo>
                    <a:pt x="196714" y="79868"/>
                  </a:lnTo>
                  <a:lnTo>
                    <a:pt x="192151" y="57489"/>
                  </a:lnTo>
                  <a:lnTo>
                    <a:pt x="196714" y="35110"/>
                  </a:lnTo>
                  <a:lnTo>
                    <a:pt x="209159" y="16836"/>
                  </a:lnTo>
                  <a:lnTo>
                    <a:pt x="227617" y="4517"/>
                  </a:lnTo>
                  <a:lnTo>
                    <a:pt x="250223" y="0"/>
                  </a:lnTo>
                  <a:lnTo>
                    <a:pt x="272063" y="4364"/>
                  </a:lnTo>
                  <a:lnTo>
                    <a:pt x="250223" y="4364"/>
                  </a:lnTo>
                  <a:lnTo>
                    <a:pt x="229420" y="8535"/>
                  </a:lnTo>
                  <a:lnTo>
                    <a:pt x="212408" y="19902"/>
                  </a:lnTo>
                  <a:lnTo>
                    <a:pt x="200926" y="36744"/>
                  </a:lnTo>
                  <a:lnTo>
                    <a:pt x="196712" y="57338"/>
                  </a:lnTo>
                  <a:lnTo>
                    <a:pt x="200926" y="77932"/>
                  </a:lnTo>
                  <a:lnTo>
                    <a:pt x="212408" y="94774"/>
                  </a:lnTo>
                  <a:lnTo>
                    <a:pt x="229420" y="106141"/>
                  </a:lnTo>
                  <a:lnTo>
                    <a:pt x="250223" y="110312"/>
                  </a:lnTo>
                  <a:lnTo>
                    <a:pt x="273050" y="110312"/>
                  </a:lnTo>
                  <a:lnTo>
                    <a:pt x="272828" y="110460"/>
                  </a:lnTo>
                  <a:lnTo>
                    <a:pt x="250223" y="114978"/>
                  </a:lnTo>
                  <a:close/>
                </a:path>
                <a:path w="500379" h="115570">
                  <a:moveTo>
                    <a:pt x="273050" y="110312"/>
                  </a:moveTo>
                  <a:lnTo>
                    <a:pt x="250223" y="110312"/>
                  </a:lnTo>
                  <a:lnTo>
                    <a:pt x="271026" y="106141"/>
                  </a:lnTo>
                  <a:lnTo>
                    <a:pt x="288037" y="94774"/>
                  </a:lnTo>
                  <a:lnTo>
                    <a:pt x="299520" y="77932"/>
                  </a:lnTo>
                  <a:lnTo>
                    <a:pt x="303733" y="57338"/>
                  </a:lnTo>
                  <a:lnTo>
                    <a:pt x="299520" y="36744"/>
                  </a:lnTo>
                  <a:lnTo>
                    <a:pt x="288037" y="19902"/>
                  </a:lnTo>
                  <a:lnTo>
                    <a:pt x="271026" y="8535"/>
                  </a:lnTo>
                  <a:lnTo>
                    <a:pt x="250223" y="4364"/>
                  </a:lnTo>
                  <a:lnTo>
                    <a:pt x="272063" y="4364"/>
                  </a:lnTo>
                  <a:lnTo>
                    <a:pt x="272828" y="4517"/>
                  </a:lnTo>
                  <a:lnTo>
                    <a:pt x="291287" y="16836"/>
                  </a:lnTo>
                  <a:lnTo>
                    <a:pt x="303731" y="35110"/>
                  </a:lnTo>
                  <a:lnTo>
                    <a:pt x="308294" y="57489"/>
                  </a:lnTo>
                  <a:lnTo>
                    <a:pt x="303731" y="79868"/>
                  </a:lnTo>
                  <a:lnTo>
                    <a:pt x="291287" y="98141"/>
                  </a:lnTo>
                  <a:lnTo>
                    <a:pt x="273050" y="110312"/>
                  </a:lnTo>
                  <a:close/>
                </a:path>
                <a:path w="500379" h="115570">
                  <a:moveTo>
                    <a:pt x="58071" y="114978"/>
                  </a:moveTo>
                  <a:lnTo>
                    <a:pt x="35465" y="110460"/>
                  </a:lnTo>
                  <a:lnTo>
                    <a:pt x="17007" y="98141"/>
                  </a:lnTo>
                  <a:lnTo>
                    <a:pt x="4562" y="79868"/>
                  </a:lnTo>
                  <a:lnTo>
                    <a:pt x="0" y="57489"/>
                  </a:lnTo>
                  <a:lnTo>
                    <a:pt x="4562" y="35110"/>
                  </a:lnTo>
                  <a:lnTo>
                    <a:pt x="17007" y="16836"/>
                  </a:lnTo>
                  <a:lnTo>
                    <a:pt x="35465" y="4517"/>
                  </a:lnTo>
                  <a:lnTo>
                    <a:pt x="58071" y="0"/>
                  </a:lnTo>
                  <a:lnTo>
                    <a:pt x="79911" y="4364"/>
                  </a:lnTo>
                  <a:lnTo>
                    <a:pt x="58071" y="4364"/>
                  </a:lnTo>
                  <a:lnTo>
                    <a:pt x="37268" y="8535"/>
                  </a:lnTo>
                  <a:lnTo>
                    <a:pt x="20256" y="19902"/>
                  </a:lnTo>
                  <a:lnTo>
                    <a:pt x="8774" y="36744"/>
                  </a:lnTo>
                  <a:lnTo>
                    <a:pt x="4560" y="57338"/>
                  </a:lnTo>
                  <a:lnTo>
                    <a:pt x="8774" y="77932"/>
                  </a:lnTo>
                  <a:lnTo>
                    <a:pt x="20256" y="94774"/>
                  </a:lnTo>
                  <a:lnTo>
                    <a:pt x="37268" y="106141"/>
                  </a:lnTo>
                  <a:lnTo>
                    <a:pt x="58071" y="110312"/>
                  </a:lnTo>
                  <a:lnTo>
                    <a:pt x="80898" y="110312"/>
                  </a:lnTo>
                  <a:lnTo>
                    <a:pt x="80676" y="110460"/>
                  </a:lnTo>
                  <a:lnTo>
                    <a:pt x="58071" y="114978"/>
                  </a:lnTo>
                  <a:close/>
                </a:path>
                <a:path w="500379" h="115570">
                  <a:moveTo>
                    <a:pt x="80898" y="110312"/>
                  </a:moveTo>
                  <a:lnTo>
                    <a:pt x="58071" y="110312"/>
                  </a:lnTo>
                  <a:lnTo>
                    <a:pt x="78874" y="106141"/>
                  </a:lnTo>
                  <a:lnTo>
                    <a:pt x="95885" y="94774"/>
                  </a:lnTo>
                  <a:lnTo>
                    <a:pt x="107368" y="77932"/>
                  </a:lnTo>
                  <a:lnTo>
                    <a:pt x="111581" y="57338"/>
                  </a:lnTo>
                  <a:lnTo>
                    <a:pt x="107368" y="36744"/>
                  </a:lnTo>
                  <a:lnTo>
                    <a:pt x="95885" y="19902"/>
                  </a:lnTo>
                  <a:lnTo>
                    <a:pt x="78874" y="8535"/>
                  </a:lnTo>
                  <a:lnTo>
                    <a:pt x="58071" y="4364"/>
                  </a:lnTo>
                  <a:lnTo>
                    <a:pt x="79911" y="4364"/>
                  </a:lnTo>
                  <a:lnTo>
                    <a:pt x="80676" y="4517"/>
                  </a:lnTo>
                  <a:lnTo>
                    <a:pt x="99135" y="16836"/>
                  </a:lnTo>
                  <a:lnTo>
                    <a:pt x="111579" y="35110"/>
                  </a:lnTo>
                  <a:lnTo>
                    <a:pt x="116142" y="57489"/>
                  </a:lnTo>
                  <a:lnTo>
                    <a:pt x="111579" y="79868"/>
                  </a:lnTo>
                  <a:lnTo>
                    <a:pt x="99135" y="98141"/>
                  </a:lnTo>
                  <a:lnTo>
                    <a:pt x="80898" y="110312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6621" y="2"/>
            <a:ext cx="215675" cy="9730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502" y="2"/>
            <a:ext cx="215675" cy="9730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7302" y="2"/>
            <a:ext cx="215675" cy="9730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0234" y="2"/>
            <a:ext cx="215675" cy="9730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7983" y="2"/>
            <a:ext cx="215675" cy="9730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38547" y="5257329"/>
            <a:ext cx="829451" cy="2165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38547" y="5589447"/>
            <a:ext cx="829451" cy="2165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838547" y="5926648"/>
            <a:ext cx="829451" cy="2165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838547" y="6253716"/>
            <a:ext cx="829451" cy="2165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38547" y="6585966"/>
            <a:ext cx="829451" cy="216550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9189994" y="1450057"/>
            <a:ext cx="292298" cy="292298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239071" y="311517"/>
                </a:moveTo>
                <a:lnTo>
                  <a:pt x="9335" y="56956"/>
                </a:lnTo>
                <a:lnTo>
                  <a:pt x="72446" y="0"/>
                </a:lnTo>
                <a:lnTo>
                  <a:pt x="254561" y="9334"/>
                </a:lnTo>
                <a:lnTo>
                  <a:pt x="311517" y="72445"/>
                </a:lnTo>
                <a:lnTo>
                  <a:pt x="215792" y="158835"/>
                </a:lnTo>
                <a:lnTo>
                  <a:pt x="302182" y="254561"/>
                </a:lnTo>
                <a:lnTo>
                  <a:pt x="239071" y="311517"/>
                </a:lnTo>
                <a:close/>
              </a:path>
              <a:path w="311784" h="311785">
                <a:moveTo>
                  <a:pt x="0" y="239070"/>
                </a:moveTo>
                <a:lnTo>
                  <a:pt x="95724" y="152681"/>
                </a:lnTo>
                <a:lnTo>
                  <a:pt x="152681" y="215792"/>
                </a:lnTo>
                <a:lnTo>
                  <a:pt x="56956" y="302181"/>
                </a:lnTo>
                <a:lnTo>
                  <a:pt x="0" y="239070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9178" y="2273654"/>
            <a:ext cx="8168878" cy="264877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 defTabSz="857250">
              <a:spcBef>
                <a:spcPts val="94"/>
              </a:spcBef>
            </a:pPr>
            <a:r>
              <a:rPr sz="3000" spc="-19">
                <a:solidFill>
                  <a:prstClr val="black"/>
                </a:solidFill>
                <a:latin typeface="Arial MT"/>
                <a:cs typeface="Arial MT"/>
              </a:rPr>
              <a:t>Qu'est-ce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9">
                <a:solidFill>
                  <a:prstClr val="black"/>
                </a:solidFill>
                <a:latin typeface="Arial MT"/>
                <a:cs typeface="Arial MT"/>
              </a:rPr>
              <a:t>qui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70">
                <a:solidFill>
                  <a:prstClr val="black"/>
                </a:solidFill>
                <a:latin typeface="Arial MT"/>
                <a:cs typeface="Arial MT"/>
              </a:rPr>
              <a:t>relève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47">
                <a:solidFill>
                  <a:prstClr val="black"/>
                </a:solidFill>
                <a:latin typeface="Arial MT"/>
                <a:cs typeface="Arial MT"/>
              </a:rPr>
              <a:t>du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">
                <a:solidFill>
                  <a:prstClr val="black"/>
                </a:solidFill>
                <a:latin typeface="Arial MT"/>
                <a:cs typeface="Arial MT"/>
              </a:rPr>
              <a:t>"symptôme"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?</a:t>
            </a:r>
            <a:endParaRPr sz="3000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33"/>
              </a:spcBef>
            </a:pPr>
            <a:endParaRPr sz="4078">
              <a:solidFill>
                <a:prstClr val="black"/>
              </a:solidFill>
              <a:latin typeface="Arial MT"/>
              <a:cs typeface="Arial MT"/>
            </a:endParaRPr>
          </a:p>
          <a:p>
            <a:pPr marL="11311" marR="4763" algn="ctr" defTabSz="857250">
              <a:lnSpc>
                <a:spcPct val="115199"/>
              </a:lnSpc>
            </a:pPr>
            <a:r>
              <a:rPr sz="3000" spc="-19">
                <a:solidFill>
                  <a:prstClr val="black"/>
                </a:solidFill>
                <a:latin typeface="Arial MT"/>
                <a:cs typeface="Arial MT"/>
              </a:rPr>
              <a:t>N'est-ce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55">
                <a:solidFill>
                  <a:prstClr val="black"/>
                </a:solidFill>
                <a:latin typeface="Arial MT"/>
                <a:cs typeface="Arial MT"/>
              </a:rPr>
              <a:t>pas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28">
                <a:solidFill>
                  <a:prstClr val="black"/>
                </a:solidFill>
                <a:latin typeface="Arial MT"/>
                <a:cs typeface="Arial MT"/>
              </a:rPr>
              <a:t>plutôt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5">
                <a:solidFill>
                  <a:prstClr val="black"/>
                </a:solidFill>
                <a:latin typeface="Arial MT"/>
                <a:cs typeface="Arial MT"/>
              </a:rPr>
              <a:t>notre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42">
                <a:solidFill>
                  <a:prstClr val="black"/>
                </a:solidFill>
                <a:latin typeface="Arial MT"/>
                <a:cs typeface="Arial MT"/>
              </a:rPr>
              <a:t>façon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23">
                <a:solidFill>
                  <a:prstClr val="black"/>
                </a:solidFill>
                <a:latin typeface="Arial MT"/>
                <a:cs typeface="Arial MT"/>
              </a:rPr>
              <a:t>d'appréhender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17">
                <a:solidFill>
                  <a:prstClr val="black"/>
                </a:solidFill>
                <a:latin typeface="Arial MT"/>
                <a:cs typeface="Arial MT"/>
              </a:rPr>
              <a:t>les </a:t>
            </a:r>
            <a:r>
              <a:rPr sz="3000" spc="-82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42">
                <a:solidFill>
                  <a:prstClr val="black"/>
                </a:solidFill>
                <a:latin typeface="Arial MT"/>
                <a:cs typeface="Arial MT"/>
              </a:rPr>
              <a:t>comportements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75">
                <a:solidFill>
                  <a:prstClr val="black"/>
                </a:solidFill>
                <a:latin typeface="Arial MT"/>
                <a:cs typeface="Arial MT"/>
              </a:rPr>
              <a:t>atypiques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9">
                <a:solidFill>
                  <a:prstClr val="black"/>
                </a:solidFill>
                <a:latin typeface="Arial MT"/>
                <a:cs typeface="Arial MT"/>
              </a:rPr>
              <a:t>qui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98">
                <a:solidFill>
                  <a:prstClr val="black"/>
                </a:solidFill>
                <a:latin typeface="Arial MT"/>
                <a:cs typeface="Arial MT"/>
              </a:rPr>
              <a:t>est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symptomatique </a:t>
            </a:r>
            <a:r>
              <a:rPr sz="3000" spc="-47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d’une </a:t>
            </a:r>
            <a:r>
              <a:rPr sz="3000" spc="-80">
                <a:solidFill>
                  <a:prstClr val="black"/>
                </a:solidFill>
                <a:latin typeface="Arial MT"/>
                <a:cs typeface="Arial MT"/>
              </a:rPr>
              <a:t>société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22">
                <a:solidFill>
                  <a:prstClr val="black"/>
                </a:solidFill>
                <a:latin typeface="Arial MT"/>
                <a:cs typeface="Arial MT"/>
              </a:rPr>
              <a:t>obsédée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23">
                <a:solidFill>
                  <a:prstClr val="black"/>
                </a:solidFill>
                <a:latin typeface="Arial MT"/>
                <a:cs typeface="Arial MT"/>
              </a:rPr>
              <a:t>par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61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4">
                <a:solidFill>
                  <a:prstClr val="black"/>
                </a:solidFill>
                <a:latin typeface="Arial MT"/>
                <a:cs typeface="Arial MT"/>
              </a:rPr>
              <a:t>normalité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?</a:t>
            </a:r>
            <a:endParaRPr sz="300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3999" y="3246425"/>
            <a:ext cx="204347" cy="2044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3BFE4B6-AD1D-4762-8EEE-958F7CFA82EE}"/>
              </a:ext>
            </a:extLst>
          </p:cNvPr>
          <p:cNvSpPr txBox="1">
            <a:spLocks/>
          </p:cNvSpPr>
          <p:nvPr/>
        </p:nvSpPr>
        <p:spPr>
          <a:xfrm>
            <a:off x="4996308" y="843411"/>
            <a:ext cx="6235784" cy="24555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fr-FR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F96BF-4772-BEF2-2E35-4B02022FB711}"/>
              </a:ext>
            </a:extLst>
          </p:cNvPr>
          <p:cNvSpPr txBox="1"/>
          <p:nvPr/>
        </p:nvSpPr>
        <p:spPr>
          <a:xfrm>
            <a:off x="3083426" y="2480734"/>
            <a:ext cx="77992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>
                <a:solidFill>
                  <a:srgbClr val="2D3C8B"/>
                </a:solidFill>
                <a:latin typeface="railway"/>
                <a:cs typeface="Arial"/>
              </a:rPr>
              <a:t>Michèle LUGRAND </a:t>
            </a:r>
            <a:endParaRPr lang="en-US" sz="2400" b="1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Secrétaire Générale adjointe aux affaires régionales </a:t>
            </a:r>
            <a:endParaRPr lang="en-US" sz="2400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Préfecture de la région Auvergne Rhône-Alpes</a:t>
            </a:r>
            <a:endParaRPr lang="en-US" sz="2400">
              <a:solidFill>
                <a:srgbClr val="2D3C8B"/>
              </a:solidFill>
              <a:latin typeface="railway"/>
              <a:cs typeface="Arial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D91EFAE-D540-52CB-7CA1-B241BB4CB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817" y="5576168"/>
            <a:ext cx="2415116" cy="1177246"/>
          </a:xfrm>
          <a:prstGeom prst="rect">
            <a:avLst/>
          </a:prstGeom>
        </p:spPr>
      </p:pic>
      <p:sp>
        <p:nvSpPr>
          <p:cNvPr id="7" name="bg object 42">
            <a:extLst>
              <a:ext uri="{FF2B5EF4-FFF2-40B4-BE49-F238E27FC236}">
                <a16:creationId xmlns:a16="http://schemas.microsoft.com/office/drawing/2014/main" id="{7486EF27-ECB5-854C-D15C-EEC6CB5DDE95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DB86D7-5560-D922-512C-41CB0B9A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14C3E41-6279-D181-E4D7-F725CD3DD12E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D26E0373-16D0-10D3-BBC0-3722D5640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233" y="4369292"/>
            <a:ext cx="1420284" cy="147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7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6621" y="0"/>
            <a:ext cx="215675" cy="9730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4502" y="0"/>
            <a:ext cx="215675" cy="9730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37302" y="0"/>
            <a:ext cx="215675" cy="9730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10234" y="0"/>
            <a:ext cx="215675" cy="9730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77983" y="0"/>
            <a:ext cx="215675" cy="9730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0784" y="5257328"/>
            <a:ext cx="657215" cy="2165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10784" y="5589446"/>
            <a:ext cx="657215" cy="2165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10784" y="5926646"/>
            <a:ext cx="657215" cy="2165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10784" y="6253715"/>
            <a:ext cx="657215" cy="2165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10784" y="6585966"/>
            <a:ext cx="657215" cy="2165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73999" y="3246424"/>
            <a:ext cx="204347" cy="204499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9189994" y="1450057"/>
            <a:ext cx="292298" cy="292298"/>
          </a:xfrm>
          <a:custGeom>
            <a:avLst/>
            <a:gdLst/>
            <a:ahLst/>
            <a:cxnLst/>
            <a:rect l="l" t="t" r="r" b="b"/>
            <a:pathLst>
              <a:path w="311784" h="311785">
                <a:moveTo>
                  <a:pt x="239071" y="311517"/>
                </a:moveTo>
                <a:lnTo>
                  <a:pt x="9335" y="56956"/>
                </a:lnTo>
                <a:lnTo>
                  <a:pt x="72446" y="0"/>
                </a:lnTo>
                <a:lnTo>
                  <a:pt x="254561" y="9334"/>
                </a:lnTo>
                <a:lnTo>
                  <a:pt x="311517" y="72445"/>
                </a:lnTo>
                <a:lnTo>
                  <a:pt x="215792" y="158835"/>
                </a:lnTo>
                <a:lnTo>
                  <a:pt x="302182" y="254561"/>
                </a:lnTo>
                <a:lnTo>
                  <a:pt x="239071" y="311517"/>
                </a:lnTo>
                <a:close/>
              </a:path>
              <a:path w="311784" h="311785">
                <a:moveTo>
                  <a:pt x="0" y="239070"/>
                </a:moveTo>
                <a:lnTo>
                  <a:pt x="95724" y="152681"/>
                </a:lnTo>
                <a:lnTo>
                  <a:pt x="152681" y="215792"/>
                </a:lnTo>
                <a:lnTo>
                  <a:pt x="56956" y="302181"/>
                </a:lnTo>
                <a:lnTo>
                  <a:pt x="0" y="239070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54543" y="4502529"/>
            <a:ext cx="470297" cy="696516"/>
          </a:xfrm>
          <a:custGeom>
            <a:avLst/>
            <a:gdLst/>
            <a:ahLst/>
            <a:cxnLst/>
            <a:rect l="l" t="t" r="r" b="b"/>
            <a:pathLst>
              <a:path w="501650" h="742950">
                <a:moveTo>
                  <a:pt x="501205" y="491056"/>
                </a:moveTo>
                <a:lnTo>
                  <a:pt x="387869" y="627378"/>
                </a:lnTo>
                <a:lnTo>
                  <a:pt x="317535" y="698010"/>
                </a:lnTo>
                <a:lnTo>
                  <a:pt x="283909" y="731398"/>
                </a:lnTo>
                <a:lnTo>
                  <a:pt x="250602" y="742836"/>
                </a:lnTo>
                <a:lnTo>
                  <a:pt x="241383" y="742052"/>
                </a:lnTo>
                <a:lnTo>
                  <a:pt x="185045" y="699175"/>
                </a:lnTo>
                <a:lnTo>
                  <a:pt x="14671" y="528052"/>
                </a:lnTo>
                <a:lnTo>
                  <a:pt x="0" y="490772"/>
                </a:lnTo>
                <a:lnTo>
                  <a:pt x="961" y="480526"/>
                </a:lnTo>
                <a:lnTo>
                  <a:pt x="26132" y="444040"/>
                </a:lnTo>
                <a:lnTo>
                  <a:pt x="54668" y="435926"/>
                </a:lnTo>
                <a:lnTo>
                  <a:pt x="63932" y="436719"/>
                </a:lnTo>
                <a:lnTo>
                  <a:pt x="106564" y="465640"/>
                </a:lnTo>
                <a:lnTo>
                  <a:pt x="143543" y="502776"/>
                </a:lnTo>
                <a:lnTo>
                  <a:pt x="196234" y="555937"/>
                </a:lnTo>
                <a:lnTo>
                  <a:pt x="196234" y="54561"/>
                </a:lnTo>
                <a:lnTo>
                  <a:pt x="200506" y="33321"/>
                </a:lnTo>
                <a:lnTo>
                  <a:pt x="212155" y="15978"/>
                </a:lnTo>
                <a:lnTo>
                  <a:pt x="229437" y="4286"/>
                </a:lnTo>
                <a:lnTo>
                  <a:pt x="250602" y="0"/>
                </a:lnTo>
                <a:lnTo>
                  <a:pt x="271760" y="4286"/>
                </a:lnTo>
                <a:lnTo>
                  <a:pt x="289042" y="15978"/>
                </a:lnTo>
                <a:lnTo>
                  <a:pt x="300696" y="33321"/>
                </a:lnTo>
                <a:lnTo>
                  <a:pt x="304970" y="54561"/>
                </a:lnTo>
                <a:lnTo>
                  <a:pt x="304970" y="555937"/>
                </a:lnTo>
                <a:lnTo>
                  <a:pt x="411742" y="448785"/>
                </a:lnTo>
                <a:lnTo>
                  <a:pt x="419309" y="443508"/>
                </a:lnTo>
                <a:lnTo>
                  <a:pt x="427736" y="439553"/>
                </a:lnTo>
                <a:lnTo>
                  <a:pt x="436873" y="437071"/>
                </a:lnTo>
                <a:lnTo>
                  <a:pt x="446571" y="436210"/>
                </a:lnTo>
                <a:lnTo>
                  <a:pt x="467838" y="440521"/>
                </a:lnTo>
                <a:lnTo>
                  <a:pt x="485203" y="452277"/>
                </a:lnTo>
                <a:lnTo>
                  <a:pt x="496911" y="469711"/>
                </a:lnTo>
                <a:lnTo>
                  <a:pt x="501205" y="4910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909826" y="1762372"/>
            <a:ext cx="2724745" cy="47368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3000" spc="-52">
                <a:solidFill>
                  <a:srgbClr val="000000"/>
                </a:solidFill>
              </a:rPr>
              <a:t>Oui </a:t>
            </a:r>
            <a:r>
              <a:rPr sz="3000" spc="-113">
                <a:solidFill>
                  <a:srgbClr val="000000"/>
                </a:solidFill>
              </a:rPr>
              <a:t>mais</a:t>
            </a:r>
            <a:r>
              <a:rPr sz="3000" spc="-52">
                <a:solidFill>
                  <a:srgbClr val="000000"/>
                </a:solidFill>
              </a:rPr>
              <a:t> </a:t>
            </a:r>
            <a:r>
              <a:rPr sz="3000" spc="19">
                <a:solidFill>
                  <a:srgbClr val="000000"/>
                </a:solidFill>
              </a:rPr>
              <a:t>alors...</a:t>
            </a:r>
            <a:endParaRPr sz="3000"/>
          </a:p>
        </p:txBody>
      </p:sp>
      <p:sp>
        <p:nvSpPr>
          <p:cNvPr id="16" name="object 16"/>
          <p:cNvSpPr txBox="1"/>
          <p:nvPr/>
        </p:nvSpPr>
        <p:spPr>
          <a:xfrm>
            <a:off x="2143814" y="2245550"/>
            <a:ext cx="8256984" cy="197320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3200400" marR="4763" indent="-3189089" defTabSz="857250">
              <a:lnSpc>
                <a:spcPct val="115199"/>
              </a:lnSpc>
              <a:spcBef>
                <a:spcPts val="94"/>
              </a:spcBef>
            </a:pPr>
            <a:r>
              <a:rPr sz="3000" spc="-389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28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66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3000" spc="-183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p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155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3000" spc="-248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-42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nn</a:t>
            </a:r>
            <a:r>
              <a:rPr sz="3000" spc="-164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-248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122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33">
                <a:solidFill>
                  <a:prstClr val="black"/>
                </a:solidFill>
                <a:latin typeface="Arial MT"/>
                <a:cs typeface="Arial MT"/>
              </a:rPr>
              <a:t>j</a:t>
            </a:r>
            <a:r>
              <a:rPr sz="3000" spc="-56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3000" spc="-248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117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3000" spc="-164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238">
                <a:solidFill>
                  <a:prstClr val="black"/>
                </a:solidFill>
                <a:latin typeface="Arial MT"/>
                <a:cs typeface="Arial MT"/>
              </a:rPr>
              <a:t>"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sz="3000" spc="23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3000" spc="150">
                <a:solidFill>
                  <a:prstClr val="black"/>
                </a:solidFill>
                <a:latin typeface="Arial MT"/>
                <a:cs typeface="Arial MT"/>
              </a:rPr>
              <a:t>ff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r>
              <a:rPr sz="3000" spc="155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3000" spc="117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238">
                <a:solidFill>
                  <a:prstClr val="black"/>
                </a:solidFill>
                <a:latin typeface="Arial MT"/>
                <a:cs typeface="Arial MT"/>
              </a:rPr>
              <a:t>"</a:t>
            </a:r>
            <a:r>
              <a:rPr sz="3000" spc="7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23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3000" spc="70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3000" spc="305">
                <a:solidFill>
                  <a:prstClr val="black"/>
                </a:solidFill>
                <a:latin typeface="Arial MT"/>
                <a:cs typeface="Arial MT"/>
              </a:rPr>
              <a:t>'</a:t>
            </a:r>
            <a:r>
              <a:rPr sz="3000" spc="-94">
                <a:solidFill>
                  <a:prstClr val="black"/>
                </a:solidFill>
                <a:latin typeface="Arial MT"/>
                <a:cs typeface="Arial MT"/>
              </a:rPr>
              <a:t>y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83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p</a:t>
            </a:r>
            <a:r>
              <a:rPr sz="3000" spc="-188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3000" spc="-244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sz="3000" spc="-107">
                <a:solidFill>
                  <a:prstClr val="black"/>
                </a:solidFill>
                <a:latin typeface="Arial MT"/>
                <a:cs typeface="Arial MT"/>
              </a:rPr>
              <a:t>e  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problème 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?</a:t>
            </a:r>
            <a:endParaRPr sz="3000">
              <a:solidFill>
                <a:prstClr val="black"/>
              </a:solidFill>
              <a:latin typeface="Arial MT"/>
              <a:cs typeface="Arial MT"/>
            </a:endParaRPr>
          </a:p>
          <a:p>
            <a:pPr marR="255389" algn="ctr" defTabSz="857250">
              <a:spcBef>
                <a:spcPts val="2447"/>
              </a:spcBef>
            </a:pPr>
            <a:r>
              <a:rPr sz="3844" b="1" spc="127">
                <a:solidFill>
                  <a:prstClr val="black"/>
                </a:solidFill>
                <a:latin typeface="Trebuchet MS"/>
                <a:cs typeface="Trebuchet MS"/>
              </a:rPr>
              <a:t>SI</a:t>
            </a:r>
            <a:r>
              <a:rPr sz="3844" b="1" spc="-281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3844" b="1" spc="-220">
                <a:solidFill>
                  <a:prstClr val="black"/>
                </a:solidFill>
                <a:latin typeface="Trebuchet MS"/>
                <a:cs typeface="Trebuchet MS"/>
              </a:rPr>
              <a:t>!</a:t>
            </a:r>
            <a:endParaRPr sz="384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4627" y="5557826"/>
            <a:ext cx="7519988" cy="102864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4763" indent="357188" defTabSz="857250">
              <a:lnSpc>
                <a:spcPct val="115199"/>
              </a:lnSpc>
              <a:spcBef>
                <a:spcPts val="94"/>
              </a:spcBef>
            </a:pP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Environnement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inadapté,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discriminations, 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p</a:t>
            </a:r>
            <a:r>
              <a:rPr sz="3000" spc="155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r>
              <a:rPr sz="3000" spc="33">
                <a:solidFill>
                  <a:prstClr val="black"/>
                </a:solidFill>
                <a:latin typeface="Arial MT"/>
                <a:cs typeface="Arial MT"/>
              </a:rPr>
              <a:t>j</a:t>
            </a:r>
            <a:r>
              <a:rPr sz="3000" spc="-56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3000" spc="-183">
                <a:solidFill>
                  <a:prstClr val="black"/>
                </a:solidFill>
                <a:latin typeface="Arial MT"/>
                <a:cs typeface="Arial MT"/>
              </a:rPr>
              <a:t>g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r>
              <a:rPr sz="3000" spc="-248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7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42">
                <a:solidFill>
                  <a:prstClr val="black"/>
                </a:solidFill>
                <a:latin typeface="Arial MT"/>
                <a:cs typeface="Arial MT"/>
              </a:rPr>
              <a:t>b</a:t>
            </a:r>
            <a:r>
              <a:rPr sz="3000" spc="-188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3000" spc="155">
                <a:solidFill>
                  <a:prstClr val="black"/>
                </a:solidFill>
                <a:latin typeface="Arial MT"/>
                <a:cs typeface="Arial MT"/>
              </a:rPr>
              <a:t>rr</a:t>
            </a:r>
            <a:r>
              <a:rPr sz="3000" spc="23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è</a:t>
            </a:r>
            <a:r>
              <a:rPr sz="3000" spc="155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-244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83">
                <a:solidFill>
                  <a:prstClr val="black"/>
                </a:solidFill>
                <a:latin typeface="Arial MT"/>
                <a:cs typeface="Arial MT"/>
              </a:rPr>
              <a:t>à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66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3000" spc="141">
                <a:solidFill>
                  <a:prstClr val="black"/>
                </a:solidFill>
                <a:latin typeface="Arial MT"/>
                <a:cs typeface="Arial MT"/>
              </a:rPr>
              <a:t>’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sz="3000" spc="-56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3000" spc="-89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3000" spc="-188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3000" spc="117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3000" spc="23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3000" spc="-42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3000" spc="-52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3000" spc="7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66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3000" spc="141">
                <a:solidFill>
                  <a:prstClr val="black"/>
                </a:solidFill>
                <a:latin typeface="Arial MT"/>
                <a:cs typeface="Arial MT"/>
              </a:rPr>
              <a:t>’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-33">
                <a:solidFill>
                  <a:prstClr val="black"/>
                </a:solidFill>
                <a:latin typeface="Arial MT"/>
                <a:cs typeface="Arial MT"/>
              </a:rPr>
              <a:t>m</a:t>
            </a:r>
            <a:r>
              <a:rPr sz="3000" spc="-38">
                <a:solidFill>
                  <a:prstClr val="black"/>
                </a:solidFill>
                <a:latin typeface="Arial MT"/>
                <a:cs typeface="Arial MT"/>
              </a:rPr>
              <a:t>p</a:t>
            </a:r>
            <a:r>
              <a:rPr sz="3000" spc="66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3000" spc="-42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3000" spc="28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3000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169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3000" spc="117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3000" spc="-89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3000" spc="141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endParaRPr sz="3000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98266" y="1522726"/>
            <a:ext cx="3812977" cy="3810000"/>
            <a:chOff x="2959217" y="1624241"/>
            <a:chExt cx="4067175" cy="4064000"/>
          </a:xfrm>
        </p:grpSpPr>
        <p:sp>
          <p:nvSpPr>
            <p:cNvPr id="3" name="object 3"/>
            <p:cNvSpPr/>
            <p:nvPr/>
          </p:nvSpPr>
          <p:spPr>
            <a:xfrm>
              <a:off x="2959217" y="1624241"/>
              <a:ext cx="4067175" cy="4064000"/>
            </a:xfrm>
            <a:custGeom>
              <a:avLst/>
              <a:gdLst/>
              <a:ahLst/>
              <a:cxnLst/>
              <a:rect l="l" t="t" r="r" b="b"/>
              <a:pathLst>
                <a:path w="4067175" h="4064000">
                  <a:moveTo>
                    <a:pt x="2270350" y="12699"/>
                  </a:moveTo>
                  <a:lnTo>
                    <a:pt x="1796823" y="12699"/>
                  </a:lnTo>
                  <a:lnTo>
                    <a:pt x="1843592" y="0"/>
                  </a:lnTo>
                  <a:lnTo>
                    <a:pt x="2223582" y="0"/>
                  </a:lnTo>
                  <a:lnTo>
                    <a:pt x="2270350" y="12699"/>
                  </a:lnTo>
                  <a:close/>
                </a:path>
                <a:path w="4067175" h="4064000">
                  <a:moveTo>
                    <a:pt x="2362925" y="25399"/>
                  </a:moveTo>
                  <a:lnTo>
                    <a:pt x="1704249" y="25399"/>
                  </a:lnTo>
                  <a:lnTo>
                    <a:pt x="1750372" y="12699"/>
                  </a:lnTo>
                  <a:lnTo>
                    <a:pt x="2316802" y="12699"/>
                  </a:lnTo>
                  <a:lnTo>
                    <a:pt x="2362925" y="25399"/>
                  </a:lnTo>
                  <a:close/>
                </a:path>
                <a:path w="4067175" h="4064000">
                  <a:moveTo>
                    <a:pt x="1750476" y="4013199"/>
                  </a:moveTo>
                  <a:lnTo>
                    <a:pt x="1567978" y="4013199"/>
                  </a:lnTo>
                  <a:lnTo>
                    <a:pt x="1391638" y="3962399"/>
                  </a:lnTo>
                  <a:lnTo>
                    <a:pt x="1348592" y="3936999"/>
                  </a:lnTo>
                  <a:lnTo>
                    <a:pt x="1263830" y="3911599"/>
                  </a:lnTo>
                  <a:lnTo>
                    <a:pt x="1222140" y="3886199"/>
                  </a:lnTo>
                  <a:lnTo>
                    <a:pt x="1180927" y="3873499"/>
                  </a:lnTo>
                  <a:lnTo>
                    <a:pt x="1140203" y="3848099"/>
                  </a:lnTo>
                  <a:lnTo>
                    <a:pt x="1099981" y="3835399"/>
                  </a:lnTo>
                  <a:lnTo>
                    <a:pt x="1021090" y="3784599"/>
                  </a:lnTo>
                  <a:lnTo>
                    <a:pt x="982446" y="3771899"/>
                  </a:lnTo>
                  <a:lnTo>
                    <a:pt x="944353" y="3746499"/>
                  </a:lnTo>
                  <a:lnTo>
                    <a:pt x="906823" y="3721099"/>
                  </a:lnTo>
                  <a:lnTo>
                    <a:pt x="869869" y="3695699"/>
                  </a:lnTo>
                  <a:lnTo>
                    <a:pt x="833502" y="3670299"/>
                  </a:lnTo>
                  <a:lnTo>
                    <a:pt x="797735" y="3644899"/>
                  </a:lnTo>
                  <a:lnTo>
                    <a:pt x="762581" y="3619499"/>
                  </a:lnTo>
                  <a:lnTo>
                    <a:pt x="728051" y="3581399"/>
                  </a:lnTo>
                  <a:lnTo>
                    <a:pt x="694159" y="3555999"/>
                  </a:lnTo>
                  <a:lnTo>
                    <a:pt x="660916" y="3530599"/>
                  </a:lnTo>
                  <a:lnTo>
                    <a:pt x="628334" y="3492499"/>
                  </a:lnTo>
                  <a:lnTo>
                    <a:pt x="596427" y="3467099"/>
                  </a:lnTo>
                  <a:lnTo>
                    <a:pt x="565205" y="3428999"/>
                  </a:lnTo>
                  <a:lnTo>
                    <a:pt x="534683" y="3403599"/>
                  </a:lnTo>
                  <a:lnTo>
                    <a:pt x="504871" y="3365499"/>
                  </a:lnTo>
                  <a:lnTo>
                    <a:pt x="475783" y="3327399"/>
                  </a:lnTo>
                  <a:lnTo>
                    <a:pt x="447430" y="3301999"/>
                  </a:lnTo>
                  <a:lnTo>
                    <a:pt x="419825" y="3263899"/>
                  </a:lnTo>
                  <a:lnTo>
                    <a:pt x="392981" y="3225799"/>
                  </a:lnTo>
                  <a:lnTo>
                    <a:pt x="366909" y="3187699"/>
                  </a:lnTo>
                  <a:lnTo>
                    <a:pt x="341621" y="3149599"/>
                  </a:lnTo>
                  <a:lnTo>
                    <a:pt x="317131" y="3111499"/>
                  </a:lnTo>
                  <a:lnTo>
                    <a:pt x="293451" y="3073399"/>
                  </a:lnTo>
                  <a:lnTo>
                    <a:pt x="270592" y="3035299"/>
                  </a:lnTo>
                  <a:lnTo>
                    <a:pt x="248568" y="2997199"/>
                  </a:lnTo>
                  <a:lnTo>
                    <a:pt x="227390" y="2959099"/>
                  </a:lnTo>
                  <a:lnTo>
                    <a:pt x="207070" y="2920999"/>
                  </a:lnTo>
                  <a:lnTo>
                    <a:pt x="187622" y="2882899"/>
                  </a:lnTo>
                  <a:lnTo>
                    <a:pt x="169057" y="2844799"/>
                  </a:lnTo>
                  <a:lnTo>
                    <a:pt x="151388" y="2793999"/>
                  </a:lnTo>
                  <a:lnTo>
                    <a:pt x="134627" y="2755899"/>
                  </a:lnTo>
                  <a:lnTo>
                    <a:pt x="118787" y="2717799"/>
                  </a:lnTo>
                  <a:lnTo>
                    <a:pt x="103879" y="2666999"/>
                  </a:lnTo>
                  <a:lnTo>
                    <a:pt x="89916" y="2628899"/>
                  </a:lnTo>
                  <a:lnTo>
                    <a:pt x="76910" y="2578099"/>
                  </a:lnTo>
                  <a:lnTo>
                    <a:pt x="64874" y="2539999"/>
                  </a:lnTo>
                  <a:lnTo>
                    <a:pt x="53820" y="2489199"/>
                  </a:lnTo>
                  <a:lnTo>
                    <a:pt x="43761" y="2451099"/>
                  </a:lnTo>
                  <a:lnTo>
                    <a:pt x="34708" y="2400299"/>
                  </a:lnTo>
                  <a:lnTo>
                    <a:pt x="26674" y="2362199"/>
                  </a:lnTo>
                  <a:lnTo>
                    <a:pt x="19671" y="2311399"/>
                  </a:lnTo>
                  <a:lnTo>
                    <a:pt x="13711" y="2260599"/>
                  </a:lnTo>
                  <a:lnTo>
                    <a:pt x="8808" y="2222499"/>
                  </a:lnTo>
                  <a:lnTo>
                    <a:pt x="4973" y="2171699"/>
                  </a:lnTo>
                  <a:lnTo>
                    <a:pt x="2218" y="2120899"/>
                  </a:lnTo>
                  <a:lnTo>
                    <a:pt x="556" y="2070099"/>
                  </a:lnTo>
                  <a:lnTo>
                    <a:pt x="0" y="2031999"/>
                  </a:lnTo>
                  <a:lnTo>
                    <a:pt x="556" y="1981199"/>
                  </a:lnTo>
                  <a:lnTo>
                    <a:pt x="2218" y="1930399"/>
                  </a:lnTo>
                  <a:lnTo>
                    <a:pt x="4973" y="1879599"/>
                  </a:lnTo>
                  <a:lnTo>
                    <a:pt x="8808" y="1841499"/>
                  </a:lnTo>
                  <a:lnTo>
                    <a:pt x="13711" y="1790699"/>
                  </a:lnTo>
                  <a:lnTo>
                    <a:pt x="19671" y="1739899"/>
                  </a:lnTo>
                  <a:lnTo>
                    <a:pt x="26674" y="1701799"/>
                  </a:lnTo>
                  <a:lnTo>
                    <a:pt x="34708" y="1650999"/>
                  </a:lnTo>
                  <a:lnTo>
                    <a:pt x="43761" y="1612899"/>
                  </a:lnTo>
                  <a:lnTo>
                    <a:pt x="53820" y="1562099"/>
                  </a:lnTo>
                  <a:lnTo>
                    <a:pt x="64874" y="1511299"/>
                  </a:lnTo>
                  <a:lnTo>
                    <a:pt x="76910" y="1473199"/>
                  </a:lnTo>
                  <a:lnTo>
                    <a:pt x="89916" y="1435099"/>
                  </a:lnTo>
                  <a:lnTo>
                    <a:pt x="103879" y="1384299"/>
                  </a:lnTo>
                  <a:lnTo>
                    <a:pt x="118787" y="1346199"/>
                  </a:lnTo>
                  <a:lnTo>
                    <a:pt x="134627" y="1295399"/>
                  </a:lnTo>
                  <a:lnTo>
                    <a:pt x="151388" y="1257299"/>
                  </a:lnTo>
                  <a:lnTo>
                    <a:pt x="169057" y="1219199"/>
                  </a:lnTo>
                  <a:lnTo>
                    <a:pt x="187622" y="1168399"/>
                  </a:lnTo>
                  <a:lnTo>
                    <a:pt x="207070" y="1130299"/>
                  </a:lnTo>
                  <a:lnTo>
                    <a:pt x="227390" y="1092199"/>
                  </a:lnTo>
                  <a:lnTo>
                    <a:pt x="248568" y="1054099"/>
                  </a:lnTo>
                  <a:lnTo>
                    <a:pt x="270592" y="1015999"/>
                  </a:lnTo>
                  <a:lnTo>
                    <a:pt x="293451" y="977899"/>
                  </a:lnTo>
                  <a:lnTo>
                    <a:pt x="317131" y="939799"/>
                  </a:lnTo>
                  <a:lnTo>
                    <a:pt x="341621" y="901699"/>
                  </a:lnTo>
                  <a:lnTo>
                    <a:pt x="366909" y="863599"/>
                  </a:lnTo>
                  <a:lnTo>
                    <a:pt x="392981" y="825499"/>
                  </a:lnTo>
                  <a:lnTo>
                    <a:pt x="419825" y="787399"/>
                  </a:lnTo>
                  <a:lnTo>
                    <a:pt x="447430" y="761999"/>
                  </a:lnTo>
                  <a:lnTo>
                    <a:pt x="475783" y="723899"/>
                  </a:lnTo>
                  <a:lnTo>
                    <a:pt x="504871" y="685799"/>
                  </a:lnTo>
                  <a:lnTo>
                    <a:pt x="534683" y="660399"/>
                  </a:lnTo>
                  <a:lnTo>
                    <a:pt x="565205" y="622299"/>
                  </a:lnTo>
                  <a:lnTo>
                    <a:pt x="596427" y="584199"/>
                  </a:lnTo>
                  <a:lnTo>
                    <a:pt x="628334" y="558799"/>
                  </a:lnTo>
                  <a:lnTo>
                    <a:pt x="660916" y="533399"/>
                  </a:lnTo>
                  <a:lnTo>
                    <a:pt x="694159" y="495299"/>
                  </a:lnTo>
                  <a:lnTo>
                    <a:pt x="728051" y="469899"/>
                  </a:lnTo>
                  <a:lnTo>
                    <a:pt x="762581" y="444499"/>
                  </a:lnTo>
                  <a:lnTo>
                    <a:pt x="797735" y="419099"/>
                  </a:lnTo>
                  <a:lnTo>
                    <a:pt x="833502" y="380999"/>
                  </a:lnTo>
                  <a:lnTo>
                    <a:pt x="869869" y="355599"/>
                  </a:lnTo>
                  <a:lnTo>
                    <a:pt x="906823" y="330199"/>
                  </a:lnTo>
                  <a:lnTo>
                    <a:pt x="944353" y="304799"/>
                  </a:lnTo>
                  <a:lnTo>
                    <a:pt x="982446" y="292099"/>
                  </a:lnTo>
                  <a:lnTo>
                    <a:pt x="1021090" y="266699"/>
                  </a:lnTo>
                  <a:lnTo>
                    <a:pt x="1099981" y="215899"/>
                  </a:lnTo>
                  <a:lnTo>
                    <a:pt x="1140203" y="203199"/>
                  </a:lnTo>
                  <a:lnTo>
                    <a:pt x="1180927" y="177799"/>
                  </a:lnTo>
                  <a:lnTo>
                    <a:pt x="1222140" y="165099"/>
                  </a:lnTo>
                  <a:lnTo>
                    <a:pt x="1263830" y="139699"/>
                  </a:lnTo>
                  <a:lnTo>
                    <a:pt x="1348592" y="114299"/>
                  </a:lnTo>
                  <a:lnTo>
                    <a:pt x="1658468" y="25399"/>
                  </a:lnTo>
                  <a:lnTo>
                    <a:pt x="1890690" y="25399"/>
                  </a:lnTo>
                  <a:lnTo>
                    <a:pt x="1843637" y="38099"/>
                  </a:lnTo>
                  <a:lnTo>
                    <a:pt x="1750476" y="38099"/>
                  </a:lnTo>
                  <a:lnTo>
                    <a:pt x="1658658" y="63499"/>
                  </a:lnTo>
                  <a:lnTo>
                    <a:pt x="1613284" y="63499"/>
                  </a:lnTo>
                  <a:lnTo>
                    <a:pt x="1349337" y="139699"/>
                  </a:lnTo>
                  <a:lnTo>
                    <a:pt x="1306846" y="165099"/>
                  </a:lnTo>
                  <a:lnTo>
                    <a:pt x="1223264" y="190499"/>
                  </a:lnTo>
                  <a:lnTo>
                    <a:pt x="1182198" y="215899"/>
                  </a:lnTo>
                  <a:lnTo>
                    <a:pt x="1141632" y="228599"/>
                  </a:lnTo>
                  <a:lnTo>
                    <a:pt x="1062052" y="279399"/>
                  </a:lnTo>
                  <a:lnTo>
                    <a:pt x="1023063" y="292099"/>
                  </a:lnTo>
                  <a:lnTo>
                    <a:pt x="946751" y="342899"/>
                  </a:lnTo>
                  <a:lnTo>
                    <a:pt x="909452" y="368299"/>
                  </a:lnTo>
                  <a:lnTo>
                    <a:pt x="872743" y="393699"/>
                  </a:lnTo>
                  <a:lnTo>
                    <a:pt x="836634" y="419099"/>
                  </a:lnTo>
                  <a:lnTo>
                    <a:pt x="801140" y="444499"/>
                  </a:lnTo>
                  <a:lnTo>
                    <a:pt x="766273" y="482599"/>
                  </a:lnTo>
                  <a:lnTo>
                    <a:pt x="732045" y="507999"/>
                  </a:lnTo>
                  <a:lnTo>
                    <a:pt x="698469" y="533399"/>
                  </a:lnTo>
                  <a:lnTo>
                    <a:pt x="665557" y="558799"/>
                  </a:lnTo>
                  <a:lnTo>
                    <a:pt x="633323" y="596899"/>
                  </a:lnTo>
                  <a:lnTo>
                    <a:pt x="601779" y="622299"/>
                  </a:lnTo>
                  <a:lnTo>
                    <a:pt x="570937" y="660399"/>
                  </a:lnTo>
                  <a:lnTo>
                    <a:pt x="540810" y="685799"/>
                  </a:lnTo>
                  <a:lnTo>
                    <a:pt x="511412" y="723899"/>
                  </a:lnTo>
                  <a:lnTo>
                    <a:pt x="482754" y="761999"/>
                  </a:lnTo>
                  <a:lnTo>
                    <a:pt x="454849" y="800099"/>
                  </a:lnTo>
                  <a:lnTo>
                    <a:pt x="427710" y="825499"/>
                  </a:lnTo>
                  <a:lnTo>
                    <a:pt x="401349" y="863599"/>
                  </a:lnTo>
                  <a:lnTo>
                    <a:pt x="375779" y="901699"/>
                  </a:lnTo>
                  <a:lnTo>
                    <a:pt x="351013" y="939799"/>
                  </a:lnTo>
                  <a:lnTo>
                    <a:pt x="327064" y="977899"/>
                  </a:lnTo>
                  <a:lnTo>
                    <a:pt x="303943" y="1015999"/>
                  </a:lnTo>
                  <a:lnTo>
                    <a:pt x="281664" y="1054099"/>
                  </a:lnTo>
                  <a:lnTo>
                    <a:pt x="260239" y="1092199"/>
                  </a:lnTo>
                  <a:lnTo>
                    <a:pt x="239682" y="1130299"/>
                  </a:lnTo>
                  <a:lnTo>
                    <a:pt x="220004" y="1181099"/>
                  </a:lnTo>
                  <a:lnTo>
                    <a:pt x="201218" y="1219199"/>
                  </a:lnTo>
                  <a:lnTo>
                    <a:pt x="183337" y="1257299"/>
                  </a:lnTo>
                  <a:lnTo>
                    <a:pt x="166373" y="1295399"/>
                  </a:lnTo>
                  <a:lnTo>
                    <a:pt x="150339" y="1346199"/>
                  </a:lnTo>
                  <a:lnTo>
                    <a:pt x="135249" y="1384299"/>
                  </a:lnTo>
                  <a:lnTo>
                    <a:pt x="121114" y="1435099"/>
                  </a:lnTo>
                  <a:lnTo>
                    <a:pt x="107946" y="1473199"/>
                  </a:lnTo>
                  <a:lnTo>
                    <a:pt x="95760" y="1511299"/>
                  </a:lnTo>
                  <a:lnTo>
                    <a:pt x="84567" y="1562099"/>
                  </a:lnTo>
                  <a:lnTo>
                    <a:pt x="74380" y="1612899"/>
                  </a:lnTo>
                  <a:lnTo>
                    <a:pt x="65211" y="1650999"/>
                  </a:lnTo>
                  <a:lnTo>
                    <a:pt x="57074" y="1701799"/>
                  </a:lnTo>
                  <a:lnTo>
                    <a:pt x="49981" y="1739899"/>
                  </a:lnTo>
                  <a:lnTo>
                    <a:pt x="43945" y="1790699"/>
                  </a:lnTo>
                  <a:lnTo>
                    <a:pt x="38977" y="1841499"/>
                  </a:lnTo>
                  <a:lnTo>
                    <a:pt x="35092" y="1879599"/>
                  </a:lnTo>
                  <a:lnTo>
                    <a:pt x="32301" y="1930399"/>
                  </a:lnTo>
                  <a:lnTo>
                    <a:pt x="30617" y="1981199"/>
                  </a:lnTo>
                  <a:lnTo>
                    <a:pt x="30053" y="2031999"/>
                  </a:lnTo>
                  <a:lnTo>
                    <a:pt x="30617" y="2070099"/>
                  </a:lnTo>
                  <a:lnTo>
                    <a:pt x="32301" y="2120899"/>
                  </a:lnTo>
                  <a:lnTo>
                    <a:pt x="35092" y="2171699"/>
                  </a:lnTo>
                  <a:lnTo>
                    <a:pt x="38977" y="2222499"/>
                  </a:lnTo>
                  <a:lnTo>
                    <a:pt x="43945" y="2260599"/>
                  </a:lnTo>
                  <a:lnTo>
                    <a:pt x="49981" y="2311399"/>
                  </a:lnTo>
                  <a:lnTo>
                    <a:pt x="57074" y="2362199"/>
                  </a:lnTo>
                  <a:lnTo>
                    <a:pt x="65211" y="2400299"/>
                  </a:lnTo>
                  <a:lnTo>
                    <a:pt x="74380" y="2451099"/>
                  </a:lnTo>
                  <a:lnTo>
                    <a:pt x="84567" y="2489199"/>
                  </a:lnTo>
                  <a:lnTo>
                    <a:pt x="95760" y="2539999"/>
                  </a:lnTo>
                  <a:lnTo>
                    <a:pt x="107946" y="2578099"/>
                  </a:lnTo>
                  <a:lnTo>
                    <a:pt x="121114" y="2628899"/>
                  </a:lnTo>
                  <a:lnTo>
                    <a:pt x="135249" y="2666999"/>
                  </a:lnTo>
                  <a:lnTo>
                    <a:pt x="150339" y="2717799"/>
                  </a:lnTo>
                  <a:lnTo>
                    <a:pt x="166373" y="2755899"/>
                  </a:lnTo>
                  <a:lnTo>
                    <a:pt x="183337" y="2793999"/>
                  </a:lnTo>
                  <a:lnTo>
                    <a:pt x="201218" y="2832099"/>
                  </a:lnTo>
                  <a:lnTo>
                    <a:pt x="220004" y="2882899"/>
                  </a:lnTo>
                  <a:lnTo>
                    <a:pt x="239682" y="2920999"/>
                  </a:lnTo>
                  <a:lnTo>
                    <a:pt x="260239" y="2959099"/>
                  </a:lnTo>
                  <a:lnTo>
                    <a:pt x="281664" y="2997199"/>
                  </a:lnTo>
                  <a:lnTo>
                    <a:pt x="303943" y="3035299"/>
                  </a:lnTo>
                  <a:lnTo>
                    <a:pt x="327064" y="3073399"/>
                  </a:lnTo>
                  <a:lnTo>
                    <a:pt x="351013" y="3111499"/>
                  </a:lnTo>
                  <a:lnTo>
                    <a:pt x="375779" y="3149599"/>
                  </a:lnTo>
                  <a:lnTo>
                    <a:pt x="401349" y="3187699"/>
                  </a:lnTo>
                  <a:lnTo>
                    <a:pt x="427710" y="3225799"/>
                  </a:lnTo>
                  <a:lnTo>
                    <a:pt x="454849" y="3263899"/>
                  </a:lnTo>
                  <a:lnTo>
                    <a:pt x="482754" y="3289299"/>
                  </a:lnTo>
                  <a:lnTo>
                    <a:pt x="511412" y="3327399"/>
                  </a:lnTo>
                  <a:lnTo>
                    <a:pt x="540810" y="3365499"/>
                  </a:lnTo>
                  <a:lnTo>
                    <a:pt x="570937" y="3390899"/>
                  </a:lnTo>
                  <a:lnTo>
                    <a:pt x="601779" y="3428999"/>
                  </a:lnTo>
                  <a:lnTo>
                    <a:pt x="633323" y="3454399"/>
                  </a:lnTo>
                  <a:lnTo>
                    <a:pt x="665557" y="3492499"/>
                  </a:lnTo>
                  <a:lnTo>
                    <a:pt x="698469" y="3517899"/>
                  </a:lnTo>
                  <a:lnTo>
                    <a:pt x="732045" y="3543299"/>
                  </a:lnTo>
                  <a:lnTo>
                    <a:pt x="766273" y="3581399"/>
                  </a:lnTo>
                  <a:lnTo>
                    <a:pt x="801140" y="3606799"/>
                  </a:lnTo>
                  <a:lnTo>
                    <a:pt x="836634" y="3632199"/>
                  </a:lnTo>
                  <a:lnTo>
                    <a:pt x="872743" y="3657599"/>
                  </a:lnTo>
                  <a:lnTo>
                    <a:pt x="909452" y="3682999"/>
                  </a:lnTo>
                  <a:lnTo>
                    <a:pt x="946751" y="3708399"/>
                  </a:lnTo>
                  <a:lnTo>
                    <a:pt x="1023063" y="3759199"/>
                  </a:lnTo>
                  <a:lnTo>
                    <a:pt x="1062052" y="3784599"/>
                  </a:lnTo>
                  <a:lnTo>
                    <a:pt x="1101580" y="3797299"/>
                  </a:lnTo>
                  <a:lnTo>
                    <a:pt x="1141632" y="3822699"/>
                  </a:lnTo>
                  <a:lnTo>
                    <a:pt x="1182198" y="3835399"/>
                  </a:lnTo>
                  <a:lnTo>
                    <a:pt x="1223264" y="3860799"/>
                  </a:lnTo>
                  <a:lnTo>
                    <a:pt x="1264818" y="3873499"/>
                  </a:lnTo>
                  <a:lnTo>
                    <a:pt x="1306846" y="3898899"/>
                  </a:lnTo>
                  <a:lnTo>
                    <a:pt x="1613284" y="3987799"/>
                  </a:lnTo>
                  <a:lnTo>
                    <a:pt x="1658658" y="4000499"/>
                  </a:lnTo>
                  <a:lnTo>
                    <a:pt x="1704392" y="4000499"/>
                  </a:lnTo>
                  <a:lnTo>
                    <a:pt x="1750476" y="4013199"/>
                  </a:lnTo>
                  <a:close/>
                </a:path>
                <a:path w="4067175" h="4064000">
                  <a:moveTo>
                    <a:pt x="2499195" y="4013199"/>
                  </a:moveTo>
                  <a:lnTo>
                    <a:pt x="2316698" y="4013199"/>
                  </a:lnTo>
                  <a:lnTo>
                    <a:pt x="2362781" y="4000499"/>
                  </a:lnTo>
                  <a:lnTo>
                    <a:pt x="2408516" y="4000499"/>
                  </a:lnTo>
                  <a:lnTo>
                    <a:pt x="2453889" y="3987799"/>
                  </a:lnTo>
                  <a:lnTo>
                    <a:pt x="2760327" y="3898899"/>
                  </a:lnTo>
                  <a:lnTo>
                    <a:pt x="2802356" y="3873499"/>
                  </a:lnTo>
                  <a:lnTo>
                    <a:pt x="2843910" y="3860799"/>
                  </a:lnTo>
                  <a:lnTo>
                    <a:pt x="2884976" y="3835399"/>
                  </a:lnTo>
                  <a:lnTo>
                    <a:pt x="2925541" y="3822699"/>
                  </a:lnTo>
                  <a:lnTo>
                    <a:pt x="2965594" y="3797299"/>
                  </a:lnTo>
                  <a:lnTo>
                    <a:pt x="3005121" y="3784599"/>
                  </a:lnTo>
                  <a:lnTo>
                    <a:pt x="3044110" y="3759199"/>
                  </a:lnTo>
                  <a:lnTo>
                    <a:pt x="3120423" y="3708399"/>
                  </a:lnTo>
                  <a:lnTo>
                    <a:pt x="3157721" y="3682999"/>
                  </a:lnTo>
                  <a:lnTo>
                    <a:pt x="3194431" y="3657599"/>
                  </a:lnTo>
                  <a:lnTo>
                    <a:pt x="3230539" y="3632199"/>
                  </a:lnTo>
                  <a:lnTo>
                    <a:pt x="3266033" y="3606799"/>
                  </a:lnTo>
                  <a:lnTo>
                    <a:pt x="3300901" y="3581399"/>
                  </a:lnTo>
                  <a:lnTo>
                    <a:pt x="3335129" y="3543299"/>
                  </a:lnTo>
                  <a:lnTo>
                    <a:pt x="3368705" y="3517899"/>
                  </a:lnTo>
                  <a:lnTo>
                    <a:pt x="3401616" y="3492499"/>
                  </a:lnTo>
                  <a:lnTo>
                    <a:pt x="3433851" y="3454399"/>
                  </a:lnTo>
                  <a:lnTo>
                    <a:pt x="3465395" y="3428999"/>
                  </a:lnTo>
                  <a:lnTo>
                    <a:pt x="3496237" y="3390899"/>
                  </a:lnTo>
                  <a:lnTo>
                    <a:pt x="3526363" y="3365499"/>
                  </a:lnTo>
                  <a:lnTo>
                    <a:pt x="3555762" y="3327399"/>
                  </a:lnTo>
                  <a:lnTo>
                    <a:pt x="3584420" y="3289299"/>
                  </a:lnTo>
                  <a:lnTo>
                    <a:pt x="3612325" y="3263899"/>
                  </a:lnTo>
                  <a:lnTo>
                    <a:pt x="3639464" y="3225799"/>
                  </a:lnTo>
                  <a:lnTo>
                    <a:pt x="3665825" y="3187699"/>
                  </a:lnTo>
                  <a:lnTo>
                    <a:pt x="3691394" y="3149599"/>
                  </a:lnTo>
                  <a:lnTo>
                    <a:pt x="3716160" y="3111499"/>
                  </a:lnTo>
                  <a:lnTo>
                    <a:pt x="3740110" y="3073399"/>
                  </a:lnTo>
                  <a:lnTo>
                    <a:pt x="3763231" y="3035299"/>
                  </a:lnTo>
                  <a:lnTo>
                    <a:pt x="3785509" y="2997199"/>
                  </a:lnTo>
                  <a:lnTo>
                    <a:pt x="3806934" y="2959099"/>
                  </a:lnTo>
                  <a:lnTo>
                    <a:pt x="3827492" y="2920999"/>
                  </a:lnTo>
                  <a:lnTo>
                    <a:pt x="3847170" y="2882899"/>
                  </a:lnTo>
                  <a:lnTo>
                    <a:pt x="3865956" y="2832099"/>
                  </a:lnTo>
                  <a:lnTo>
                    <a:pt x="3883837" y="2793999"/>
                  </a:lnTo>
                  <a:lnTo>
                    <a:pt x="3900801" y="2755899"/>
                  </a:lnTo>
                  <a:lnTo>
                    <a:pt x="3916834" y="2717799"/>
                  </a:lnTo>
                  <a:lnTo>
                    <a:pt x="3931925" y="2666999"/>
                  </a:lnTo>
                  <a:lnTo>
                    <a:pt x="3946060" y="2628899"/>
                  </a:lnTo>
                  <a:lnTo>
                    <a:pt x="3959227" y="2578099"/>
                  </a:lnTo>
                  <a:lnTo>
                    <a:pt x="3971414" y="2539999"/>
                  </a:lnTo>
                  <a:lnTo>
                    <a:pt x="3982607" y="2489199"/>
                  </a:lnTo>
                  <a:lnTo>
                    <a:pt x="3992794" y="2451099"/>
                  </a:lnTo>
                  <a:lnTo>
                    <a:pt x="4001962" y="2400299"/>
                  </a:lnTo>
                  <a:lnTo>
                    <a:pt x="4010099" y="2362199"/>
                  </a:lnTo>
                  <a:lnTo>
                    <a:pt x="4017192" y="2311399"/>
                  </a:lnTo>
                  <a:lnTo>
                    <a:pt x="4023229" y="2260599"/>
                  </a:lnTo>
                  <a:lnTo>
                    <a:pt x="4028196" y="2222499"/>
                  </a:lnTo>
                  <a:lnTo>
                    <a:pt x="4032082" y="2171699"/>
                  </a:lnTo>
                  <a:lnTo>
                    <a:pt x="4034873" y="2120899"/>
                  </a:lnTo>
                  <a:lnTo>
                    <a:pt x="4036557" y="2070099"/>
                  </a:lnTo>
                  <a:lnTo>
                    <a:pt x="4037121" y="2031999"/>
                  </a:lnTo>
                  <a:lnTo>
                    <a:pt x="4036557" y="1981199"/>
                  </a:lnTo>
                  <a:lnTo>
                    <a:pt x="4034873" y="1930399"/>
                  </a:lnTo>
                  <a:lnTo>
                    <a:pt x="4032082" y="1879599"/>
                  </a:lnTo>
                  <a:lnTo>
                    <a:pt x="4028196" y="1841499"/>
                  </a:lnTo>
                  <a:lnTo>
                    <a:pt x="4023229" y="1790699"/>
                  </a:lnTo>
                  <a:lnTo>
                    <a:pt x="4017192" y="1739899"/>
                  </a:lnTo>
                  <a:lnTo>
                    <a:pt x="4010099" y="1701799"/>
                  </a:lnTo>
                  <a:lnTo>
                    <a:pt x="4001962" y="1650999"/>
                  </a:lnTo>
                  <a:lnTo>
                    <a:pt x="3992794" y="1612899"/>
                  </a:lnTo>
                  <a:lnTo>
                    <a:pt x="3982607" y="1562099"/>
                  </a:lnTo>
                  <a:lnTo>
                    <a:pt x="3971414" y="1511299"/>
                  </a:lnTo>
                  <a:lnTo>
                    <a:pt x="3959227" y="1473199"/>
                  </a:lnTo>
                  <a:lnTo>
                    <a:pt x="3946060" y="1435099"/>
                  </a:lnTo>
                  <a:lnTo>
                    <a:pt x="3931925" y="1384299"/>
                  </a:lnTo>
                  <a:lnTo>
                    <a:pt x="3916834" y="1346199"/>
                  </a:lnTo>
                  <a:lnTo>
                    <a:pt x="3900801" y="1295399"/>
                  </a:lnTo>
                  <a:lnTo>
                    <a:pt x="3883837" y="1257299"/>
                  </a:lnTo>
                  <a:lnTo>
                    <a:pt x="3865956" y="1219199"/>
                  </a:lnTo>
                  <a:lnTo>
                    <a:pt x="3847170" y="1181099"/>
                  </a:lnTo>
                  <a:lnTo>
                    <a:pt x="3827492" y="1130299"/>
                  </a:lnTo>
                  <a:lnTo>
                    <a:pt x="3806934" y="1092199"/>
                  </a:lnTo>
                  <a:lnTo>
                    <a:pt x="3785509" y="1054099"/>
                  </a:lnTo>
                  <a:lnTo>
                    <a:pt x="3763231" y="1015999"/>
                  </a:lnTo>
                  <a:lnTo>
                    <a:pt x="3740110" y="977899"/>
                  </a:lnTo>
                  <a:lnTo>
                    <a:pt x="3716160" y="939799"/>
                  </a:lnTo>
                  <a:lnTo>
                    <a:pt x="3691394" y="901699"/>
                  </a:lnTo>
                  <a:lnTo>
                    <a:pt x="3665825" y="863599"/>
                  </a:lnTo>
                  <a:lnTo>
                    <a:pt x="3639464" y="825499"/>
                  </a:lnTo>
                  <a:lnTo>
                    <a:pt x="3612325" y="800099"/>
                  </a:lnTo>
                  <a:lnTo>
                    <a:pt x="3584420" y="761999"/>
                  </a:lnTo>
                  <a:lnTo>
                    <a:pt x="3555762" y="723899"/>
                  </a:lnTo>
                  <a:lnTo>
                    <a:pt x="3526363" y="685799"/>
                  </a:lnTo>
                  <a:lnTo>
                    <a:pt x="3496237" y="660399"/>
                  </a:lnTo>
                  <a:lnTo>
                    <a:pt x="3465395" y="622299"/>
                  </a:lnTo>
                  <a:lnTo>
                    <a:pt x="3433851" y="596899"/>
                  </a:lnTo>
                  <a:lnTo>
                    <a:pt x="3401616" y="558799"/>
                  </a:lnTo>
                  <a:lnTo>
                    <a:pt x="3368705" y="533399"/>
                  </a:lnTo>
                  <a:lnTo>
                    <a:pt x="3335129" y="507999"/>
                  </a:lnTo>
                  <a:lnTo>
                    <a:pt x="3300901" y="482599"/>
                  </a:lnTo>
                  <a:lnTo>
                    <a:pt x="3266033" y="444499"/>
                  </a:lnTo>
                  <a:lnTo>
                    <a:pt x="3230539" y="419099"/>
                  </a:lnTo>
                  <a:lnTo>
                    <a:pt x="3194431" y="393699"/>
                  </a:lnTo>
                  <a:lnTo>
                    <a:pt x="3157721" y="368299"/>
                  </a:lnTo>
                  <a:lnTo>
                    <a:pt x="3120423" y="342899"/>
                  </a:lnTo>
                  <a:lnTo>
                    <a:pt x="3044110" y="292099"/>
                  </a:lnTo>
                  <a:lnTo>
                    <a:pt x="3005121" y="279399"/>
                  </a:lnTo>
                  <a:lnTo>
                    <a:pt x="2925541" y="228599"/>
                  </a:lnTo>
                  <a:lnTo>
                    <a:pt x="2884976" y="215899"/>
                  </a:lnTo>
                  <a:lnTo>
                    <a:pt x="2843910" y="190499"/>
                  </a:lnTo>
                  <a:lnTo>
                    <a:pt x="2760327" y="165099"/>
                  </a:lnTo>
                  <a:lnTo>
                    <a:pt x="2717836" y="139699"/>
                  </a:lnTo>
                  <a:lnTo>
                    <a:pt x="2453889" y="63499"/>
                  </a:lnTo>
                  <a:lnTo>
                    <a:pt x="2408516" y="63499"/>
                  </a:lnTo>
                  <a:lnTo>
                    <a:pt x="2316698" y="38099"/>
                  </a:lnTo>
                  <a:lnTo>
                    <a:pt x="2223536" y="38099"/>
                  </a:lnTo>
                  <a:lnTo>
                    <a:pt x="2176483" y="25399"/>
                  </a:lnTo>
                  <a:lnTo>
                    <a:pt x="2408706" y="25399"/>
                  </a:lnTo>
                  <a:lnTo>
                    <a:pt x="2718582" y="114299"/>
                  </a:lnTo>
                  <a:lnTo>
                    <a:pt x="2803343" y="139699"/>
                  </a:lnTo>
                  <a:lnTo>
                    <a:pt x="2845033" y="165099"/>
                  </a:lnTo>
                  <a:lnTo>
                    <a:pt x="2886246" y="177799"/>
                  </a:lnTo>
                  <a:lnTo>
                    <a:pt x="2926970" y="203199"/>
                  </a:lnTo>
                  <a:lnTo>
                    <a:pt x="2967193" y="215899"/>
                  </a:lnTo>
                  <a:lnTo>
                    <a:pt x="3046084" y="266699"/>
                  </a:lnTo>
                  <a:lnTo>
                    <a:pt x="3084727" y="292099"/>
                  </a:lnTo>
                  <a:lnTo>
                    <a:pt x="3122821" y="304799"/>
                  </a:lnTo>
                  <a:lnTo>
                    <a:pt x="3160350" y="330199"/>
                  </a:lnTo>
                  <a:lnTo>
                    <a:pt x="3197305" y="355599"/>
                  </a:lnTo>
                  <a:lnTo>
                    <a:pt x="3233672" y="380999"/>
                  </a:lnTo>
                  <a:lnTo>
                    <a:pt x="3269438" y="419099"/>
                  </a:lnTo>
                  <a:lnTo>
                    <a:pt x="3304593" y="444499"/>
                  </a:lnTo>
                  <a:lnTo>
                    <a:pt x="3339122" y="469899"/>
                  </a:lnTo>
                  <a:lnTo>
                    <a:pt x="3373015" y="495299"/>
                  </a:lnTo>
                  <a:lnTo>
                    <a:pt x="3406258" y="533399"/>
                  </a:lnTo>
                  <a:lnTo>
                    <a:pt x="3438839" y="558799"/>
                  </a:lnTo>
                  <a:lnTo>
                    <a:pt x="3470747" y="584199"/>
                  </a:lnTo>
                  <a:lnTo>
                    <a:pt x="3501968" y="622299"/>
                  </a:lnTo>
                  <a:lnTo>
                    <a:pt x="3532491" y="660399"/>
                  </a:lnTo>
                  <a:lnTo>
                    <a:pt x="3562302" y="685799"/>
                  </a:lnTo>
                  <a:lnTo>
                    <a:pt x="3591391" y="723899"/>
                  </a:lnTo>
                  <a:lnTo>
                    <a:pt x="3619743" y="761999"/>
                  </a:lnTo>
                  <a:lnTo>
                    <a:pt x="3647348" y="787399"/>
                  </a:lnTo>
                  <a:lnTo>
                    <a:pt x="3674193" y="825499"/>
                  </a:lnTo>
                  <a:lnTo>
                    <a:pt x="3700265" y="863599"/>
                  </a:lnTo>
                  <a:lnTo>
                    <a:pt x="3725552" y="901699"/>
                  </a:lnTo>
                  <a:lnTo>
                    <a:pt x="3750042" y="939799"/>
                  </a:lnTo>
                  <a:lnTo>
                    <a:pt x="3773723" y="977899"/>
                  </a:lnTo>
                  <a:lnTo>
                    <a:pt x="3796581" y="1015999"/>
                  </a:lnTo>
                  <a:lnTo>
                    <a:pt x="3818606" y="1054099"/>
                  </a:lnTo>
                  <a:lnTo>
                    <a:pt x="3839784" y="1092199"/>
                  </a:lnTo>
                  <a:lnTo>
                    <a:pt x="3860103" y="1130299"/>
                  </a:lnTo>
                  <a:lnTo>
                    <a:pt x="3879551" y="1168399"/>
                  </a:lnTo>
                  <a:lnTo>
                    <a:pt x="3898116" y="1219199"/>
                  </a:lnTo>
                  <a:lnTo>
                    <a:pt x="3915785" y="1257299"/>
                  </a:lnTo>
                  <a:lnTo>
                    <a:pt x="3932546" y="1295399"/>
                  </a:lnTo>
                  <a:lnTo>
                    <a:pt x="3948387" y="1346199"/>
                  </a:lnTo>
                  <a:lnTo>
                    <a:pt x="3963295" y="1384299"/>
                  </a:lnTo>
                  <a:lnTo>
                    <a:pt x="3977258" y="1435099"/>
                  </a:lnTo>
                  <a:lnTo>
                    <a:pt x="3990263" y="1473199"/>
                  </a:lnTo>
                  <a:lnTo>
                    <a:pt x="4002299" y="1511299"/>
                  </a:lnTo>
                  <a:lnTo>
                    <a:pt x="4013353" y="1562099"/>
                  </a:lnTo>
                  <a:lnTo>
                    <a:pt x="4023413" y="1612899"/>
                  </a:lnTo>
                  <a:lnTo>
                    <a:pt x="4032466" y="1650999"/>
                  </a:lnTo>
                  <a:lnTo>
                    <a:pt x="4040500" y="1701799"/>
                  </a:lnTo>
                  <a:lnTo>
                    <a:pt x="4047503" y="1739899"/>
                  </a:lnTo>
                  <a:lnTo>
                    <a:pt x="4053462" y="1790699"/>
                  </a:lnTo>
                  <a:lnTo>
                    <a:pt x="4058366" y="1841499"/>
                  </a:lnTo>
                  <a:lnTo>
                    <a:pt x="4062201" y="1879599"/>
                  </a:lnTo>
                  <a:lnTo>
                    <a:pt x="4064956" y="1930399"/>
                  </a:lnTo>
                  <a:lnTo>
                    <a:pt x="4066617" y="1981199"/>
                  </a:lnTo>
                  <a:lnTo>
                    <a:pt x="4067174" y="2031999"/>
                  </a:lnTo>
                  <a:lnTo>
                    <a:pt x="4066617" y="2070099"/>
                  </a:lnTo>
                  <a:lnTo>
                    <a:pt x="4064956" y="2120899"/>
                  </a:lnTo>
                  <a:lnTo>
                    <a:pt x="4062201" y="2171699"/>
                  </a:lnTo>
                  <a:lnTo>
                    <a:pt x="4058366" y="2222499"/>
                  </a:lnTo>
                  <a:lnTo>
                    <a:pt x="4053462" y="2260599"/>
                  </a:lnTo>
                  <a:lnTo>
                    <a:pt x="4047503" y="2311399"/>
                  </a:lnTo>
                  <a:lnTo>
                    <a:pt x="4040500" y="2362199"/>
                  </a:lnTo>
                  <a:lnTo>
                    <a:pt x="4032466" y="2400299"/>
                  </a:lnTo>
                  <a:lnTo>
                    <a:pt x="4023413" y="2451099"/>
                  </a:lnTo>
                  <a:lnTo>
                    <a:pt x="4013353" y="2489199"/>
                  </a:lnTo>
                  <a:lnTo>
                    <a:pt x="4002299" y="2539999"/>
                  </a:lnTo>
                  <a:lnTo>
                    <a:pt x="3990263" y="2578099"/>
                  </a:lnTo>
                  <a:lnTo>
                    <a:pt x="3977258" y="2628899"/>
                  </a:lnTo>
                  <a:lnTo>
                    <a:pt x="3963295" y="2666999"/>
                  </a:lnTo>
                  <a:lnTo>
                    <a:pt x="3948387" y="2717799"/>
                  </a:lnTo>
                  <a:lnTo>
                    <a:pt x="3932546" y="2755899"/>
                  </a:lnTo>
                  <a:lnTo>
                    <a:pt x="3915785" y="2793999"/>
                  </a:lnTo>
                  <a:lnTo>
                    <a:pt x="3898116" y="2844799"/>
                  </a:lnTo>
                  <a:lnTo>
                    <a:pt x="3879551" y="2882899"/>
                  </a:lnTo>
                  <a:lnTo>
                    <a:pt x="3860103" y="2920999"/>
                  </a:lnTo>
                  <a:lnTo>
                    <a:pt x="3839784" y="2959099"/>
                  </a:lnTo>
                  <a:lnTo>
                    <a:pt x="3818606" y="2997199"/>
                  </a:lnTo>
                  <a:lnTo>
                    <a:pt x="3796581" y="3035299"/>
                  </a:lnTo>
                  <a:lnTo>
                    <a:pt x="3773723" y="3073399"/>
                  </a:lnTo>
                  <a:lnTo>
                    <a:pt x="3750042" y="3111499"/>
                  </a:lnTo>
                  <a:lnTo>
                    <a:pt x="3725552" y="3149599"/>
                  </a:lnTo>
                  <a:lnTo>
                    <a:pt x="3700265" y="3187699"/>
                  </a:lnTo>
                  <a:lnTo>
                    <a:pt x="3674193" y="3225799"/>
                  </a:lnTo>
                  <a:lnTo>
                    <a:pt x="3647348" y="3263899"/>
                  </a:lnTo>
                  <a:lnTo>
                    <a:pt x="3619743" y="3301999"/>
                  </a:lnTo>
                  <a:lnTo>
                    <a:pt x="3591391" y="3327399"/>
                  </a:lnTo>
                  <a:lnTo>
                    <a:pt x="3562302" y="3365499"/>
                  </a:lnTo>
                  <a:lnTo>
                    <a:pt x="3532491" y="3403599"/>
                  </a:lnTo>
                  <a:lnTo>
                    <a:pt x="3501968" y="3428999"/>
                  </a:lnTo>
                  <a:lnTo>
                    <a:pt x="3470747" y="3467099"/>
                  </a:lnTo>
                  <a:lnTo>
                    <a:pt x="3438839" y="3492499"/>
                  </a:lnTo>
                  <a:lnTo>
                    <a:pt x="3406258" y="3530599"/>
                  </a:lnTo>
                  <a:lnTo>
                    <a:pt x="3373015" y="3555999"/>
                  </a:lnTo>
                  <a:lnTo>
                    <a:pt x="3339122" y="3581399"/>
                  </a:lnTo>
                  <a:lnTo>
                    <a:pt x="3304593" y="3619499"/>
                  </a:lnTo>
                  <a:lnTo>
                    <a:pt x="3269438" y="3644899"/>
                  </a:lnTo>
                  <a:lnTo>
                    <a:pt x="3233672" y="3670299"/>
                  </a:lnTo>
                  <a:lnTo>
                    <a:pt x="3197305" y="3695699"/>
                  </a:lnTo>
                  <a:lnTo>
                    <a:pt x="3160350" y="3721099"/>
                  </a:lnTo>
                  <a:lnTo>
                    <a:pt x="3122821" y="3746499"/>
                  </a:lnTo>
                  <a:lnTo>
                    <a:pt x="3084727" y="3771899"/>
                  </a:lnTo>
                  <a:lnTo>
                    <a:pt x="3046084" y="3784599"/>
                  </a:lnTo>
                  <a:lnTo>
                    <a:pt x="2967193" y="3835399"/>
                  </a:lnTo>
                  <a:lnTo>
                    <a:pt x="2926970" y="3848099"/>
                  </a:lnTo>
                  <a:lnTo>
                    <a:pt x="2886246" y="3873499"/>
                  </a:lnTo>
                  <a:lnTo>
                    <a:pt x="2845033" y="3886199"/>
                  </a:lnTo>
                  <a:lnTo>
                    <a:pt x="2803343" y="3911599"/>
                  </a:lnTo>
                  <a:lnTo>
                    <a:pt x="2718582" y="3936999"/>
                  </a:lnTo>
                  <a:lnTo>
                    <a:pt x="2675535" y="3962399"/>
                  </a:lnTo>
                  <a:lnTo>
                    <a:pt x="2499195" y="4013199"/>
                  </a:lnTo>
                  <a:close/>
                </a:path>
                <a:path w="4067175" h="4064000">
                  <a:moveTo>
                    <a:pt x="2362925" y="4038599"/>
                  </a:moveTo>
                  <a:lnTo>
                    <a:pt x="1704249" y="4038599"/>
                  </a:lnTo>
                  <a:lnTo>
                    <a:pt x="1613040" y="4013199"/>
                  </a:lnTo>
                  <a:lnTo>
                    <a:pt x="1796895" y="4013199"/>
                  </a:lnTo>
                  <a:lnTo>
                    <a:pt x="1843637" y="4025899"/>
                  </a:lnTo>
                  <a:lnTo>
                    <a:pt x="2408706" y="4025899"/>
                  </a:lnTo>
                  <a:lnTo>
                    <a:pt x="2362925" y="4038599"/>
                  </a:lnTo>
                  <a:close/>
                </a:path>
                <a:path w="4067175" h="4064000">
                  <a:moveTo>
                    <a:pt x="2408706" y="4025899"/>
                  </a:moveTo>
                  <a:lnTo>
                    <a:pt x="2223536" y="4025899"/>
                  </a:lnTo>
                  <a:lnTo>
                    <a:pt x="2270279" y="4013199"/>
                  </a:lnTo>
                  <a:lnTo>
                    <a:pt x="2454134" y="4013199"/>
                  </a:lnTo>
                  <a:lnTo>
                    <a:pt x="2408706" y="4025899"/>
                  </a:lnTo>
                  <a:close/>
                </a:path>
                <a:path w="4067175" h="4064000">
                  <a:moveTo>
                    <a:pt x="2270350" y="4051299"/>
                  </a:moveTo>
                  <a:lnTo>
                    <a:pt x="1796823" y="4051299"/>
                  </a:lnTo>
                  <a:lnTo>
                    <a:pt x="1750372" y="4038599"/>
                  </a:lnTo>
                  <a:lnTo>
                    <a:pt x="2316802" y="4038599"/>
                  </a:lnTo>
                  <a:lnTo>
                    <a:pt x="2270350" y="4051299"/>
                  </a:lnTo>
                  <a:close/>
                </a:path>
                <a:path w="4067175" h="4064000">
                  <a:moveTo>
                    <a:pt x="2129144" y="4063999"/>
                  </a:moveTo>
                  <a:lnTo>
                    <a:pt x="1938030" y="4063999"/>
                  </a:lnTo>
                  <a:lnTo>
                    <a:pt x="1890665" y="4051299"/>
                  </a:lnTo>
                  <a:lnTo>
                    <a:pt x="2176509" y="4051299"/>
                  </a:lnTo>
                  <a:lnTo>
                    <a:pt x="2129144" y="4063999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252162" y="3200568"/>
              <a:ext cx="1476375" cy="1476375"/>
            </a:xfrm>
            <a:custGeom>
              <a:avLst/>
              <a:gdLst/>
              <a:ahLst/>
              <a:cxnLst/>
              <a:rect l="l" t="t" r="r" b="b"/>
              <a:pathLst>
                <a:path w="1476375" h="1476375">
                  <a:moveTo>
                    <a:pt x="738187" y="1476374"/>
                  </a:moveTo>
                  <a:lnTo>
                    <a:pt x="683888" y="1474375"/>
                  </a:lnTo>
                  <a:lnTo>
                    <a:pt x="629872" y="1468385"/>
                  </a:lnTo>
                  <a:lnTo>
                    <a:pt x="576444" y="1458437"/>
                  </a:lnTo>
                  <a:lnTo>
                    <a:pt x="523902" y="1444588"/>
                  </a:lnTo>
                  <a:lnTo>
                    <a:pt x="472522" y="1426913"/>
                  </a:lnTo>
                  <a:lnTo>
                    <a:pt x="422571" y="1405501"/>
                  </a:lnTo>
                  <a:lnTo>
                    <a:pt x="374331" y="1380472"/>
                  </a:lnTo>
                  <a:lnTo>
                    <a:pt x="328072" y="1351967"/>
                  </a:lnTo>
                  <a:lnTo>
                    <a:pt x="284035" y="1320138"/>
                  </a:lnTo>
                  <a:lnTo>
                    <a:pt x="242450" y="1285148"/>
                  </a:lnTo>
                  <a:lnTo>
                    <a:pt x="203553" y="1247193"/>
                  </a:lnTo>
                  <a:lnTo>
                    <a:pt x="167560" y="1206488"/>
                  </a:lnTo>
                  <a:lnTo>
                    <a:pt x="134659" y="1163246"/>
                  </a:lnTo>
                  <a:lnTo>
                    <a:pt x="105022" y="1117691"/>
                  </a:lnTo>
                  <a:lnTo>
                    <a:pt x="78817" y="1070079"/>
                  </a:lnTo>
                  <a:lnTo>
                    <a:pt x="56191" y="1020679"/>
                  </a:lnTo>
                  <a:lnTo>
                    <a:pt x="37259" y="969748"/>
                  </a:lnTo>
                  <a:lnTo>
                    <a:pt x="22121" y="917552"/>
                  </a:lnTo>
                  <a:lnTo>
                    <a:pt x="10866" y="864383"/>
                  </a:lnTo>
                  <a:lnTo>
                    <a:pt x="3554" y="810542"/>
                  </a:lnTo>
                  <a:lnTo>
                    <a:pt x="222" y="756308"/>
                  </a:lnTo>
                  <a:lnTo>
                    <a:pt x="0" y="738187"/>
                  </a:lnTo>
                  <a:lnTo>
                    <a:pt x="222" y="720065"/>
                  </a:lnTo>
                  <a:lnTo>
                    <a:pt x="3554" y="665832"/>
                  </a:lnTo>
                  <a:lnTo>
                    <a:pt x="10866" y="611990"/>
                  </a:lnTo>
                  <a:lnTo>
                    <a:pt x="22122" y="558822"/>
                  </a:lnTo>
                  <a:lnTo>
                    <a:pt x="37259" y="506626"/>
                  </a:lnTo>
                  <a:lnTo>
                    <a:pt x="56191" y="455695"/>
                  </a:lnTo>
                  <a:lnTo>
                    <a:pt x="78817" y="406294"/>
                  </a:lnTo>
                  <a:lnTo>
                    <a:pt x="105022" y="358682"/>
                  </a:lnTo>
                  <a:lnTo>
                    <a:pt x="134659" y="313128"/>
                  </a:lnTo>
                  <a:lnTo>
                    <a:pt x="167560" y="269886"/>
                  </a:lnTo>
                  <a:lnTo>
                    <a:pt x="203553" y="229181"/>
                  </a:lnTo>
                  <a:lnTo>
                    <a:pt x="242450" y="191226"/>
                  </a:lnTo>
                  <a:lnTo>
                    <a:pt x="284035" y="156236"/>
                  </a:lnTo>
                  <a:lnTo>
                    <a:pt x="328072" y="124406"/>
                  </a:lnTo>
                  <a:lnTo>
                    <a:pt x="374331" y="95902"/>
                  </a:lnTo>
                  <a:lnTo>
                    <a:pt x="422571" y="70873"/>
                  </a:lnTo>
                  <a:lnTo>
                    <a:pt x="472522" y="49461"/>
                  </a:lnTo>
                  <a:lnTo>
                    <a:pt x="523902" y="31786"/>
                  </a:lnTo>
                  <a:lnTo>
                    <a:pt x="576444" y="17937"/>
                  </a:lnTo>
                  <a:lnTo>
                    <a:pt x="629872" y="7989"/>
                  </a:lnTo>
                  <a:lnTo>
                    <a:pt x="683888" y="1999"/>
                  </a:lnTo>
                  <a:lnTo>
                    <a:pt x="738187" y="0"/>
                  </a:lnTo>
                  <a:lnTo>
                    <a:pt x="756308" y="222"/>
                  </a:lnTo>
                  <a:lnTo>
                    <a:pt x="810542" y="3554"/>
                  </a:lnTo>
                  <a:lnTo>
                    <a:pt x="864383" y="10866"/>
                  </a:lnTo>
                  <a:lnTo>
                    <a:pt x="917552" y="22122"/>
                  </a:lnTo>
                  <a:lnTo>
                    <a:pt x="969748" y="37259"/>
                  </a:lnTo>
                  <a:lnTo>
                    <a:pt x="1020679" y="56191"/>
                  </a:lnTo>
                  <a:lnTo>
                    <a:pt x="1070080" y="78817"/>
                  </a:lnTo>
                  <a:lnTo>
                    <a:pt x="1117691" y="105022"/>
                  </a:lnTo>
                  <a:lnTo>
                    <a:pt x="1163246" y="134659"/>
                  </a:lnTo>
                  <a:lnTo>
                    <a:pt x="1206488" y="167560"/>
                  </a:lnTo>
                  <a:lnTo>
                    <a:pt x="1247193" y="203553"/>
                  </a:lnTo>
                  <a:lnTo>
                    <a:pt x="1285148" y="242450"/>
                  </a:lnTo>
                  <a:lnTo>
                    <a:pt x="1320138" y="284035"/>
                  </a:lnTo>
                  <a:lnTo>
                    <a:pt x="1351967" y="328072"/>
                  </a:lnTo>
                  <a:lnTo>
                    <a:pt x="1380472" y="374331"/>
                  </a:lnTo>
                  <a:lnTo>
                    <a:pt x="1405501" y="422571"/>
                  </a:lnTo>
                  <a:lnTo>
                    <a:pt x="1426913" y="472522"/>
                  </a:lnTo>
                  <a:lnTo>
                    <a:pt x="1444588" y="523902"/>
                  </a:lnTo>
                  <a:lnTo>
                    <a:pt x="1458437" y="576444"/>
                  </a:lnTo>
                  <a:lnTo>
                    <a:pt x="1468385" y="629872"/>
                  </a:lnTo>
                  <a:lnTo>
                    <a:pt x="1474375" y="683888"/>
                  </a:lnTo>
                  <a:lnTo>
                    <a:pt x="1476374" y="738187"/>
                  </a:lnTo>
                  <a:lnTo>
                    <a:pt x="1476152" y="756308"/>
                  </a:lnTo>
                  <a:lnTo>
                    <a:pt x="1472820" y="810542"/>
                  </a:lnTo>
                  <a:lnTo>
                    <a:pt x="1465508" y="864384"/>
                  </a:lnTo>
                  <a:lnTo>
                    <a:pt x="1454252" y="917552"/>
                  </a:lnTo>
                  <a:lnTo>
                    <a:pt x="1439115" y="969748"/>
                  </a:lnTo>
                  <a:lnTo>
                    <a:pt x="1420183" y="1020679"/>
                  </a:lnTo>
                  <a:lnTo>
                    <a:pt x="1397556" y="1070080"/>
                  </a:lnTo>
                  <a:lnTo>
                    <a:pt x="1371352" y="1117691"/>
                  </a:lnTo>
                  <a:lnTo>
                    <a:pt x="1341715" y="1163246"/>
                  </a:lnTo>
                  <a:lnTo>
                    <a:pt x="1308814" y="1206488"/>
                  </a:lnTo>
                  <a:lnTo>
                    <a:pt x="1272821" y="1247193"/>
                  </a:lnTo>
                  <a:lnTo>
                    <a:pt x="1233924" y="1285148"/>
                  </a:lnTo>
                  <a:lnTo>
                    <a:pt x="1192339" y="1320138"/>
                  </a:lnTo>
                  <a:lnTo>
                    <a:pt x="1148302" y="1351967"/>
                  </a:lnTo>
                  <a:lnTo>
                    <a:pt x="1102043" y="1380472"/>
                  </a:lnTo>
                  <a:lnTo>
                    <a:pt x="1053803" y="1405501"/>
                  </a:lnTo>
                  <a:lnTo>
                    <a:pt x="1003852" y="1426913"/>
                  </a:lnTo>
                  <a:lnTo>
                    <a:pt x="952471" y="1444588"/>
                  </a:lnTo>
                  <a:lnTo>
                    <a:pt x="899930" y="1458437"/>
                  </a:lnTo>
                  <a:lnTo>
                    <a:pt x="846502" y="1468385"/>
                  </a:lnTo>
                  <a:lnTo>
                    <a:pt x="792486" y="1474375"/>
                  </a:lnTo>
                  <a:lnTo>
                    <a:pt x="738187" y="14763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61568" y="5851590"/>
            <a:ext cx="874514" cy="767953"/>
            <a:chOff x="680072" y="6241696"/>
            <a:chExt cx="932815" cy="819150"/>
          </a:xfrm>
        </p:grpSpPr>
        <p:sp>
          <p:nvSpPr>
            <p:cNvPr id="6" name="object 6"/>
            <p:cNvSpPr/>
            <p:nvPr/>
          </p:nvSpPr>
          <p:spPr>
            <a:xfrm>
              <a:off x="680072" y="6241696"/>
              <a:ext cx="932815" cy="819150"/>
            </a:xfrm>
            <a:custGeom>
              <a:avLst/>
              <a:gdLst/>
              <a:ahLst/>
              <a:cxnLst/>
              <a:rect l="l" t="t" r="r" b="b"/>
              <a:pathLst>
                <a:path w="932815" h="819150">
                  <a:moveTo>
                    <a:pt x="887882" y="818551"/>
                  </a:moveTo>
                  <a:lnTo>
                    <a:pt x="42071" y="818530"/>
                  </a:lnTo>
                  <a:lnTo>
                    <a:pt x="3935" y="791934"/>
                  </a:lnTo>
                  <a:lnTo>
                    <a:pt x="0" y="774238"/>
                  </a:lnTo>
                  <a:lnTo>
                    <a:pt x="1587" y="761600"/>
                  </a:lnTo>
                  <a:lnTo>
                    <a:pt x="7696" y="746889"/>
                  </a:lnTo>
                  <a:lnTo>
                    <a:pt x="393695" y="66350"/>
                  </a:lnTo>
                  <a:lnTo>
                    <a:pt x="411000" y="36102"/>
                  </a:lnTo>
                  <a:lnTo>
                    <a:pt x="424338" y="17869"/>
                  </a:lnTo>
                  <a:lnTo>
                    <a:pt x="437997" y="6858"/>
                  </a:lnTo>
                  <a:lnTo>
                    <a:pt x="451093" y="1443"/>
                  </a:lnTo>
                  <a:lnTo>
                    <a:pt x="462722" y="0"/>
                  </a:lnTo>
                  <a:lnTo>
                    <a:pt x="474660" y="1534"/>
                  </a:lnTo>
                  <a:lnTo>
                    <a:pt x="488180" y="7285"/>
                  </a:lnTo>
                  <a:lnTo>
                    <a:pt x="502391" y="18968"/>
                  </a:lnTo>
                  <a:lnTo>
                    <a:pt x="516403" y="38302"/>
                  </a:lnTo>
                  <a:lnTo>
                    <a:pt x="531966" y="65405"/>
                  </a:lnTo>
                  <a:lnTo>
                    <a:pt x="463003" y="65405"/>
                  </a:lnTo>
                  <a:lnTo>
                    <a:pt x="462393" y="66371"/>
                  </a:lnTo>
                  <a:lnTo>
                    <a:pt x="69752" y="758312"/>
                  </a:lnTo>
                  <a:lnTo>
                    <a:pt x="928107" y="758332"/>
                  </a:lnTo>
                  <a:lnTo>
                    <a:pt x="930500" y="763904"/>
                  </a:lnTo>
                  <a:lnTo>
                    <a:pt x="932465" y="778209"/>
                  </a:lnTo>
                  <a:lnTo>
                    <a:pt x="930649" y="789821"/>
                  </a:lnTo>
                  <a:lnTo>
                    <a:pt x="926618" y="798753"/>
                  </a:lnTo>
                  <a:lnTo>
                    <a:pt x="918094" y="808610"/>
                  </a:lnTo>
                  <a:lnTo>
                    <a:pt x="907731" y="814844"/>
                  </a:lnTo>
                  <a:lnTo>
                    <a:pt x="896685" y="817967"/>
                  </a:lnTo>
                  <a:lnTo>
                    <a:pt x="886112" y="818489"/>
                  </a:lnTo>
                  <a:lnTo>
                    <a:pt x="887882" y="818551"/>
                  </a:lnTo>
                  <a:close/>
                </a:path>
                <a:path w="932815" h="819150">
                  <a:moveTo>
                    <a:pt x="928107" y="758332"/>
                  </a:moveTo>
                  <a:lnTo>
                    <a:pt x="860985" y="758332"/>
                  </a:lnTo>
                  <a:lnTo>
                    <a:pt x="464258" y="67259"/>
                  </a:lnTo>
                  <a:lnTo>
                    <a:pt x="463627" y="66350"/>
                  </a:lnTo>
                  <a:lnTo>
                    <a:pt x="463003" y="65405"/>
                  </a:lnTo>
                  <a:lnTo>
                    <a:pt x="531966" y="65405"/>
                  </a:lnTo>
                  <a:lnTo>
                    <a:pt x="923217" y="746951"/>
                  </a:lnTo>
                  <a:lnTo>
                    <a:pt x="928107" y="758332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9919" y="6860627"/>
              <a:ext cx="92813" cy="95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79295" y="6487415"/>
              <a:ext cx="134620" cy="346710"/>
            </a:xfrm>
            <a:custGeom>
              <a:avLst/>
              <a:gdLst/>
              <a:ahLst/>
              <a:cxnLst/>
              <a:rect l="l" t="t" r="r" b="b"/>
              <a:pathLst>
                <a:path w="134619" h="346709">
                  <a:moveTo>
                    <a:pt x="67047" y="346321"/>
                  </a:moveTo>
                  <a:lnTo>
                    <a:pt x="35783" y="324459"/>
                  </a:lnTo>
                  <a:lnTo>
                    <a:pt x="0" y="69140"/>
                  </a:lnTo>
                  <a:lnTo>
                    <a:pt x="3569" y="43898"/>
                  </a:lnTo>
                  <a:lnTo>
                    <a:pt x="18124" y="21735"/>
                  </a:lnTo>
                  <a:lnTo>
                    <a:pt x="40379" y="5990"/>
                  </a:lnTo>
                  <a:lnTo>
                    <a:pt x="67049" y="0"/>
                  </a:lnTo>
                  <a:lnTo>
                    <a:pt x="93703" y="5990"/>
                  </a:lnTo>
                  <a:lnTo>
                    <a:pt x="115948" y="21735"/>
                  </a:lnTo>
                  <a:lnTo>
                    <a:pt x="130500" y="43897"/>
                  </a:lnTo>
                  <a:lnTo>
                    <a:pt x="134078" y="69140"/>
                  </a:lnTo>
                  <a:lnTo>
                    <a:pt x="102374" y="309894"/>
                  </a:lnTo>
                  <a:lnTo>
                    <a:pt x="98294" y="324459"/>
                  </a:lnTo>
                  <a:lnTo>
                    <a:pt x="90867" y="335995"/>
                  </a:lnTo>
                  <a:lnTo>
                    <a:pt x="80362" y="343587"/>
                  </a:lnTo>
                  <a:lnTo>
                    <a:pt x="67047" y="346321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71310" y="263128"/>
            <a:ext cx="3666530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pc="-413"/>
              <a:t>E</a:t>
            </a:r>
            <a:r>
              <a:rPr spc="56"/>
              <a:t>l</a:t>
            </a:r>
            <a:r>
              <a:rPr spc="-352"/>
              <a:t>a</a:t>
            </a:r>
            <a:r>
              <a:rPr spc="131"/>
              <a:t>r</a:t>
            </a:r>
            <a:r>
              <a:rPr spc="-366"/>
              <a:t>g</a:t>
            </a:r>
            <a:r>
              <a:rPr spc="-19"/>
              <a:t>i</a:t>
            </a:r>
            <a:r>
              <a:rPr spc="267"/>
              <a:t>r</a:t>
            </a:r>
            <a:r>
              <a:rPr spc="-383"/>
              <a:t> </a:t>
            </a:r>
            <a:r>
              <a:rPr spc="56"/>
              <a:t>l</a:t>
            </a:r>
            <a:r>
              <a:rPr spc="-215"/>
              <a:t>a</a:t>
            </a:r>
            <a:r>
              <a:rPr spc="-383"/>
              <a:t> </a:t>
            </a:r>
            <a:r>
              <a:rPr spc="113"/>
              <a:t>f</a:t>
            </a:r>
            <a:r>
              <a:rPr spc="-173"/>
              <a:t>o</a:t>
            </a:r>
            <a:r>
              <a:rPr spc="-215"/>
              <a:t>c</a:t>
            </a:r>
            <a:r>
              <a:rPr spc="-352"/>
              <a:t>a</a:t>
            </a:r>
            <a:r>
              <a:rPr spc="56"/>
              <a:t>l</a:t>
            </a:r>
            <a:r>
              <a:rPr spc="-197"/>
              <a:t>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2952" y="2205500"/>
            <a:ext cx="2203252" cy="169280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 defTabSz="857250">
              <a:spcBef>
                <a:spcPts val="94"/>
              </a:spcBef>
            </a:pPr>
            <a:r>
              <a:rPr sz="2625" spc="-42">
                <a:solidFill>
                  <a:srgbClr val="1B1B1D"/>
                </a:solidFill>
                <a:latin typeface="Arial MT"/>
                <a:cs typeface="Arial MT"/>
              </a:rPr>
              <a:t>Environnement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/>
            <a:endParaRPr sz="3094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38"/>
              </a:spcBef>
            </a:pPr>
            <a:endParaRPr sz="2578">
              <a:solidFill>
                <a:prstClr val="black"/>
              </a:solidFill>
              <a:latin typeface="Arial MT"/>
              <a:cs typeface="Arial MT"/>
            </a:endParaRPr>
          </a:p>
          <a:p>
            <a:pPr algn="ctr" defTabSz="857250"/>
            <a:r>
              <a:rPr sz="2625" spc="-28">
                <a:solidFill>
                  <a:srgbClr val="1B1B1D"/>
                </a:solidFill>
                <a:latin typeface="Arial MT"/>
                <a:cs typeface="Arial MT"/>
              </a:rPr>
              <a:t>Individu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68041" y="5711499"/>
            <a:ext cx="5273278" cy="838274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63811" marR="4763" indent="-952500" defTabSz="857250">
              <a:lnSpc>
                <a:spcPct val="115399"/>
              </a:lnSpc>
              <a:spcBef>
                <a:spcPts val="94"/>
              </a:spcBef>
            </a:pPr>
            <a:r>
              <a:rPr sz="2438" spc="-89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438" spc="-131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438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-33">
                <a:solidFill>
                  <a:srgbClr val="1B1B1D"/>
                </a:solidFill>
                <a:latin typeface="Arial MT"/>
                <a:cs typeface="Arial MT"/>
              </a:rPr>
              <a:t>p</a:t>
            </a:r>
            <a:r>
              <a:rPr sz="2438" spc="-155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2438" spc="-202">
                <a:solidFill>
                  <a:srgbClr val="1B1B1D"/>
                </a:solidFill>
                <a:latin typeface="Arial MT"/>
                <a:cs typeface="Arial MT"/>
              </a:rPr>
              <a:t>s</a:t>
            </a:r>
            <a:r>
              <a:rPr sz="2438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-75">
                <a:solidFill>
                  <a:srgbClr val="1B1B1D"/>
                </a:solidFill>
                <a:latin typeface="Arial MT"/>
                <a:cs typeface="Arial MT"/>
              </a:rPr>
              <a:t>c</a:t>
            </a:r>
            <a:r>
              <a:rPr sz="2438" spc="-38">
                <a:solidFill>
                  <a:srgbClr val="1B1B1D"/>
                </a:solidFill>
                <a:latin typeface="Arial MT"/>
                <a:cs typeface="Arial MT"/>
              </a:rPr>
              <a:t>h</a:t>
            </a:r>
            <a:r>
              <a:rPr sz="2438" spc="-136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438" spc="122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438" spc="-75">
                <a:solidFill>
                  <a:srgbClr val="1B1B1D"/>
                </a:solidFill>
                <a:latin typeface="Arial MT"/>
                <a:cs typeface="Arial MT"/>
              </a:rPr>
              <a:t>c</a:t>
            </a:r>
            <a:r>
              <a:rPr sz="2438" spc="-38">
                <a:solidFill>
                  <a:srgbClr val="1B1B1D"/>
                </a:solidFill>
                <a:latin typeface="Arial MT"/>
                <a:cs typeface="Arial MT"/>
              </a:rPr>
              <a:t>h</a:t>
            </a:r>
            <a:r>
              <a:rPr sz="2438" spc="-136">
                <a:solidFill>
                  <a:srgbClr val="1B1B1D"/>
                </a:solidFill>
                <a:latin typeface="Arial MT"/>
                <a:cs typeface="Arial MT"/>
              </a:rPr>
              <a:t>e</a:t>
            </a:r>
            <a:r>
              <a:rPr sz="2438" spc="127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438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-150">
                <a:solidFill>
                  <a:srgbClr val="1B1B1D"/>
                </a:solidFill>
                <a:latin typeface="Arial MT"/>
                <a:cs typeface="Arial MT"/>
              </a:rPr>
              <a:t>à</a:t>
            </a:r>
            <a:r>
              <a:rPr sz="2438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-150">
                <a:solidFill>
                  <a:srgbClr val="1B1B1D"/>
                </a:solidFill>
                <a:latin typeface="Arial MT"/>
                <a:cs typeface="Arial MT"/>
              </a:rPr>
              <a:t>g</a:t>
            </a:r>
            <a:r>
              <a:rPr sz="2438" spc="-47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438" spc="-136">
                <a:solidFill>
                  <a:srgbClr val="1B1B1D"/>
                </a:solidFill>
                <a:latin typeface="Arial MT"/>
                <a:cs typeface="Arial MT"/>
              </a:rPr>
              <a:t>é</a:t>
            </a:r>
            <a:r>
              <a:rPr sz="2438" spc="122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438" spc="19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438" spc="127">
                <a:solidFill>
                  <a:srgbClr val="1B1B1D"/>
                </a:solidFill>
                <a:latin typeface="Arial MT"/>
                <a:cs typeface="Arial MT"/>
              </a:rPr>
              <a:t>r</a:t>
            </a:r>
            <a:r>
              <a:rPr sz="2438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52">
                <a:solidFill>
                  <a:srgbClr val="1B1B1D"/>
                </a:solidFill>
                <a:latin typeface="Arial MT"/>
                <a:cs typeface="Arial MT"/>
              </a:rPr>
              <a:t>l</a:t>
            </a:r>
            <a:r>
              <a:rPr sz="2438" spc="248">
                <a:solidFill>
                  <a:srgbClr val="1B1B1D"/>
                </a:solidFill>
                <a:latin typeface="Arial MT"/>
                <a:cs typeface="Arial MT"/>
              </a:rPr>
              <a:t>'</a:t>
            </a:r>
            <a:r>
              <a:rPr sz="2438" spc="19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438" spc="-42">
                <a:solidFill>
                  <a:srgbClr val="1B1B1D"/>
                </a:solidFill>
                <a:latin typeface="Arial MT"/>
                <a:cs typeface="Arial MT"/>
              </a:rPr>
              <a:t>n</a:t>
            </a:r>
            <a:r>
              <a:rPr sz="2438" spc="-33">
                <a:solidFill>
                  <a:srgbClr val="1B1B1D"/>
                </a:solidFill>
                <a:latin typeface="Arial MT"/>
                <a:cs typeface="Arial MT"/>
              </a:rPr>
              <a:t>d</a:t>
            </a:r>
            <a:r>
              <a:rPr sz="2438" spc="19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438" spc="-113">
                <a:solidFill>
                  <a:srgbClr val="1B1B1D"/>
                </a:solidFill>
                <a:latin typeface="Arial MT"/>
                <a:cs typeface="Arial MT"/>
              </a:rPr>
              <a:t>v</a:t>
            </a:r>
            <a:r>
              <a:rPr sz="2438" spc="19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438" spc="-33">
                <a:solidFill>
                  <a:srgbClr val="1B1B1D"/>
                </a:solidFill>
                <a:latin typeface="Arial MT"/>
                <a:cs typeface="Arial MT"/>
              </a:rPr>
              <a:t>d</a:t>
            </a:r>
            <a:r>
              <a:rPr sz="2438" spc="-42">
                <a:solidFill>
                  <a:srgbClr val="1B1B1D"/>
                </a:solidFill>
                <a:latin typeface="Arial MT"/>
                <a:cs typeface="Arial MT"/>
              </a:rPr>
              <a:t>u</a:t>
            </a:r>
            <a:r>
              <a:rPr sz="2438" spc="-23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-28">
                <a:solidFill>
                  <a:srgbClr val="1B1B1D"/>
                </a:solidFill>
                <a:latin typeface="Arial MT"/>
                <a:cs typeface="Arial MT"/>
              </a:rPr>
              <a:t>m</a:t>
            </a:r>
            <a:r>
              <a:rPr sz="2438" spc="-155">
                <a:solidFill>
                  <a:srgbClr val="1B1B1D"/>
                </a:solidFill>
                <a:latin typeface="Arial MT"/>
                <a:cs typeface="Arial MT"/>
              </a:rPr>
              <a:t>a</a:t>
            </a:r>
            <a:r>
              <a:rPr sz="2438" spc="19">
                <a:solidFill>
                  <a:srgbClr val="1B1B1D"/>
                </a:solidFill>
                <a:latin typeface="Arial MT"/>
                <a:cs typeface="Arial MT"/>
              </a:rPr>
              <a:t>i</a:t>
            </a:r>
            <a:r>
              <a:rPr sz="2438" spc="-141">
                <a:solidFill>
                  <a:srgbClr val="1B1B1D"/>
                </a:solidFill>
                <a:latin typeface="Arial MT"/>
                <a:cs typeface="Arial MT"/>
              </a:rPr>
              <a:t>s  </a:t>
            </a:r>
            <a:r>
              <a:rPr sz="2438" spc="-42">
                <a:solidFill>
                  <a:srgbClr val="1B1B1D"/>
                </a:solidFill>
                <a:latin typeface="Arial MT"/>
                <a:cs typeface="Arial MT"/>
              </a:rPr>
              <a:t>adapter</a:t>
            </a:r>
            <a:r>
              <a:rPr sz="2438" spc="-28">
                <a:solidFill>
                  <a:srgbClr val="1B1B1D"/>
                </a:solidFill>
                <a:latin typeface="Arial MT"/>
                <a:cs typeface="Arial MT"/>
              </a:rPr>
              <a:t> </a:t>
            </a:r>
            <a:r>
              <a:rPr sz="2438" spc="-14">
                <a:solidFill>
                  <a:srgbClr val="1B1B1D"/>
                </a:solidFill>
                <a:latin typeface="Arial MT"/>
                <a:cs typeface="Arial MT"/>
              </a:rPr>
              <a:t>l'environnement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368129" y="5839062"/>
            <a:ext cx="874514" cy="767953"/>
            <a:chOff x="8367070" y="6228333"/>
            <a:chExt cx="932815" cy="819150"/>
          </a:xfrm>
        </p:grpSpPr>
        <p:sp>
          <p:nvSpPr>
            <p:cNvPr id="13" name="object 13"/>
            <p:cNvSpPr/>
            <p:nvPr/>
          </p:nvSpPr>
          <p:spPr>
            <a:xfrm>
              <a:off x="8367070" y="6228333"/>
              <a:ext cx="932815" cy="819150"/>
            </a:xfrm>
            <a:custGeom>
              <a:avLst/>
              <a:gdLst/>
              <a:ahLst/>
              <a:cxnLst/>
              <a:rect l="l" t="t" r="r" b="b"/>
              <a:pathLst>
                <a:path w="932815" h="819150">
                  <a:moveTo>
                    <a:pt x="887882" y="818551"/>
                  </a:moveTo>
                  <a:lnTo>
                    <a:pt x="42071" y="818530"/>
                  </a:lnTo>
                  <a:lnTo>
                    <a:pt x="3935" y="791934"/>
                  </a:lnTo>
                  <a:lnTo>
                    <a:pt x="0" y="774238"/>
                  </a:lnTo>
                  <a:lnTo>
                    <a:pt x="1587" y="761600"/>
                  </a:lnTo>
                  <a:lnTo>
                    <a:pt x="7696" y="746889"/>
                  </a:lnTo>
                  <a:lnTo>
                    <a:pt x="393695" y="66350"/>
                  </a:lnTo>
                  <a:lnTo>
                    <a:pt x="411000" y="36102"/>
                  </a:lnTo>
                  <a:lnTo>
                    <a:pt x="424338" y="17869"/>
                  </a:lnTo>
                  <a:lnTo>
                    <a:pt x="437997" y="6858"/>
                  </a:lnTo>
                  <a:lnTo>
                    <a:pt x="451093" y="1443"/>
                  </a:lnTo>
                  <a:lnTo>
                    <a:pt x="462722" y="0"/>
                  </a:lnTo>
                  <a:lnTo>
                    <a:pt x="474660" y="1534"/>
                  </a:lnTo>
                  <a:lnTo>
                    <a:pt x="488180" y="7285"/>
                  </a:lnTo>
                  <a:lnTo>
                    <a:pt x="502391" y="18968"/>
                  </a:lnTo>
                  <a:lnTo>
                    <a:pt x="516403" y="38302"/>
                  </a:lnTo>
                  <a:lnTo>
                    <a:pt x="531966" y="65405"/>
                  </a:lnTo>
                  <a:lnTo>
                    <a:pt x="463003" y="65405"/>
                  </a:lnTo>
                  <a:lnTo>
                    <a:pt x="462393" y="66371"/>
                  </a:lnTo>
                  <a:lnTo>
                    <a:pt x="69752" y="758312"/>
                  </a:lnTo>
                  <a:lnTo>
                    <a:pt x="928107" y="758332"/>
                  </a:lnTo>
                  <a:lnTo>
                    <a:pt x="930500" y="763904"/>
                  </a:lnTo>
                  <a:lnTo>
                    <a:pt x="932465" y="778209"/>
                  </a:lnTo>
                  <a:lnTo>
                    <a:pt x="930649" y="789821"/>
                  </a:lnTo>
                  <a:lnTo>
                    <a:pt x="926618" y="798753"/>
                  </a:lnTo>
                  <a:lnTo>
                    <a:pt x="918094" y="808610"/>
                  </a:lnTo>
                  <a:lnTo>
                    <a:pt x="907731" y="814844"/>
                  </a:lnTo>
                  <a:lnTo>
                    <a:pt x="896685" y="817967"/>
                  </a:lnTo>
                  <a:lnTo>
                    <a:pt x="886112" y="818489"/>
                  </a:lnTo>
                  <a:lnTo>
                    <a:pt x="887882" y="818551"/>
                  </a:lnTo>
                  <a:close/>
                </a:path>
                <a:path w="932815" h="819150">
                  <a:moveTo>
                    <a:pt x="928107" y="758332"/>
                  </a:moveTo>
                  <a:lnTo>
                    <a:pt x="860985" y="758332"/>
                  </a:lnTo>
                  <a:lnTo>
                    <a:pt x="464258" y="67259"/>
                  </a:lnTo>
                  <a:lnTo>
                    <a:pt x="463627" y="66350"/>
                  </a:lnTo>
                  <a:lnTo>
                    <a:pt x="463003" y="65405"/>
                  </a:lnTo>
                  <a:lnTo>
                    <a:pt x="531966" y="65405"/>
                  </a:lnTo>
                  <a:lnTo>
                    <a:pt x="923217" y="746951"/>
                  </a:lnTo>
                  <a:lnTo>
                    <a:pt x="928107" y="758332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6917" y="6847264"/>
              <a:ext cx="92813" cy="957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766293" y="6474052"/>
              <a:ext cx="134620" cy="346710"/>
            </a:xfrm>
            <a:custGeom>
              <a:avLst/>
              <a:gdLst/>
              <a:ahLst/>
              <a:cxnLst/>
              <a:rect l="l" t="t" r="r" b="b"/>
              <a:pathLst>
                <a:path w="134620" h="346709">
                  <a:moveTo>
                    <a:pt x="67047" y="346321"/>
                  </a:moveTo>
                  <a:lnTo>
                    <a:pt x="35783" y="324459"/>
                  </a:lnTo>
                  <a:lnTo>
                    <a:pt x="0" y="69140"/>
                  </a:lnTo>
                  <a:lnTo>
                    <a:pt x="3569" y="43898"/>
                  </a:lnTo>
                  <a:lnTo>
                    <a:pt x="18124" y="21735"/>
                  </a:lnTo>
                  <a:lnTo>
                    <a:pt x="40379" y="5990"/>
                  </a:lnTo>
                  <a:lnTo>
                    <a:pt x="67049" y="0"/>
                  </a:lnTo>
                  <a:lnTo>
                    <a:pt x="93703" y="5990"/>
                  </a:lnTo>
                  <a:lnTo>
                    <a:pt x="115948" y="21735"/>
                  </a:lnTo>
                  <a:lnTo>
                    <a:pt x="130500" y="43897"/>
                  </a:lnTo>
                  <a:lnTo>
                    <a:pt x="134078" y="69140"/>
                  </a:lnTo>
                  <a:lnTo>
                    <a:pt x="102374" y="309894"/>
                  </a:lnTo>
                  <a:lnTo>
                    <a:pt x="98294" y="324459"/>
                  </a:lnTo>
                  <a:lnTo>
                    <a:pt x="90867" y="335995"/>
                  </a:lnTo>
                  <a:lnTo>
                    <a:pt x="80362" y="343587"/>
                  </a:lnTo>
                  <a:lnTo>
                    <a:pt x="67047" y="346321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308" y="2614069"/>
            <a:ext cx="6951464" cy="93535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6000" b="1" spc="-136">
                <a:latin typeface="Trebuchet MS"/>
                <a:cs typeface="Trebuchet MS"/>
              </a:rPr>
              <a:t>R</a:t>
            </a:r>
            <a:r>
              <a:rPr sz="6000" b="1" spc="-506">
                <a:latin typeface="Trebuchet MS"/>
                <a:cs typeface="Trebuchet MS"/>
              </a:rPr>
              <a:t>e</a:t>
            </a:r>
            <a:r>
              <a:rPr sz="6000" b="1" spc="-314">
                <a:latin typeface="Trebuchet MS"/>
                <a:cs typeface="Trebuchet MS"/>
              </a:rPr>
              <a:t>c</a:t>
            </a:r>
            <a:r>
              <a:rPr sz="6000" b="1" spc="-361">
                <a:latin typeface="Trebuchet MS"/>
                <a:cs typeface="Trebuchet MS"/>
              </a:rPr>
              <a:t>r</a:t>
            </a:r>
            <a:r>
              <a:rPr sz="6000" b="1" spc="-309">
                <a:latin typeface="Trebuchet MS"/>
                <a:cs typeface="Trebuchet MS"/>
              </a:rPr>
              <a:t>u</a:t>
            </a:r>
            <a:r>
              <a:rPr sz="6000" b="1" spc="-356">
                <a:latin typeface="Trebuchet MS"/>
                <a:cs typeface="Trebuchet MS"/>
              </a:rPr>
              <a:t>t</a:t>
            </a:r>
            <a:r>
              <a:rPr sz="6000" b="1" spc="-506">
                <a:latin typeface="Trebuchet MS"/>
                <a:cs typeface="Trebuchet MS"/>
              </a:rPr>
              <a:t>e</a:t>
            </a:r>
            <a:r>
              <a:rPr sz="6000" b="1" spc="-178">
                <a:latin typeface="Trebuchet MS"/>
                <a:cs typeface="Trebuchet MS"/>
              </a:rPr>
              <a:t>r</a:t>
            </a:r>
            <a:r>
              <a:rPr sz="6000" b="1" spc="-727">
                <a:latin typeface="Trebuchet MS"/>
                <a:cs typeface="Trebuchet MS"/>
              </a:rPr>
              <a:t> </a:t>
            </a:r>
            <a:r>
              <a:rPr sz="6000" b="1" spc="-506">
                <a:latin typeface="Trebuchet MS"/>
                <a:cs typeface="Trebuchet MS"/>
              </a:rPr>
              <a:t>e</a:t>
            </a:r>
            <a:r>
              <a:rPr sz="6000" b="1" spc="-173">
                <a:latin typeface="Trebuchet MS"/>
                <a:cs typeface="Trebuchet MS"/>
              </a:rPr>
              <a:t>t</a:t>
            </a:r>
            <a:r>
              <a:rPr sz="6000" b="1" spc="-727">
                <a:latin typeface="Trebuchet MS"/>
                <a:cs typeface="Trebuchet MS"/>
              </a:rPr>
              <a:t> </a:t>
            </a:r>
            <a:r>
              <a:rPr sz="6000" b="1" spc="-272">
                <a:latin typeface="Trebuchet MS"/>
                <a:cs typeface="Trebuchet MS"/>
              </a:rPr>
              <a:t>a</a:t>
            </a:r>
            <a:r>
              <a:rPr sz="6000" b="1" spc="-234">
                <a:latin typeface="Trebuchet MS"/>
                <a:cs typeface="Trebuchet MS"/>
              </a:rPr>
              <a:t>m</a:t>
            </a:r>
            <a:r>
              <a:rPr sz="6000" b="1" spc="-506">
                <a:latin typeface="Trebuchet MS"/>
                <a:cs typeface="Trebuchet MS"/>
              </a:rPr>
              <a:t>é</a:t>
            </a:r>
            <a:r>
              <a:rPr sz="6000" b="1" spc="-323">
                <a:latin typeface="Trebuchet MS"/>
                <a:cs typeface="Trebuchet MS"/>
              </a:rPr>
              <a:t>n</a:t>
            </a:r>
            <a:r>
              <a:rPr sz="6000" b="1" spc="-272">
                <a:latin typeface="Trebuchet MS"/>
                <a:cs typeface="Trebuchet MS"/>
              </a:rPr>
              <a:t>a</a:t>
            </a:r>
            <a:r>
              <a:rPr sz="6000" b="1" spc="-122">
                <a:latin typeface="Trebuchet MS"/>
                <a:cs typeface="Trebuchet MS"/>
              </a:rPr>
              <a:t>g</a:t>
            </a:r>
            <a:r>
              <a:rPr sz="6000" b="1" spc="-506">
                <a:latin typeface="Trebuchet MS"/>
                <a:cs typeface="Trebuchet MS"/>
              </a:rPr>
              <a:t>e</a:t>
            </a:r>
            <a:r>
              <a:rPr sz="6000" b="1" spc="-178">
                <a:latin typeface="Trebuchet MS"/>
                <a:cs typeface="Trebuchet MS"/>
              </a:rPr>
              <a:t>r</a:t>
            </a:r>
            <a:endParaRPr sz="6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17000" y="1797904"/>
            <a:ext cx="2757488" cy="38719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438">
                <a:solidFill>
                  <a:srgbClr val="0F0E0D"/>
                </a:solidFill>
                <a:latin typeface="Arial MT"/>
                <a:cs typeface="Arial MT"/>
              </a:rPr>
              <a:t>Très</a:t>
            </a:r>
            <a:r>
              <a:rPr sz="2438" spc="10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38">
                <a:solidFill>
                  <a:srgbClr val="0F0E0D"/>
                </a:solidFill>
                <a:latin typeface="Arial MT"/>
                <a:cs typeface="Arial MT"/>
              </a:rPr>
              <a:t>(trop)</a:t>
            </a:r>
            <a:r>
              <a:rPr sz="2438" spc="10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14">
                <a:solidFill>
                  <a:srgbClr val="0F0E0D"/>
                </a:solidFill>
                <a:latin typeface="Arial MT"/>
                <a:cs typeface="Arial MT"/>
              </a:rPr>
              <a:t>honnête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26340" y="1816455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4" h="437514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95032" y="263128"/>
            <a:ext cx="2219325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pc="-84"/>
              <a:t>Entretien</a:t>
            </a:r>
          </a:p>
        </p:txBody>
      </p:sp>
      <p:sp>
        <p:nvSpPr>
          <p:cNvPr id="5" name="object 5"/>
          <p:cNvSpPr/>
          <p:nvPr/>
        </p:nvSpPr>
        <p:spPr>
          <a:xfrm>
            <a:off x="6519623" y="1826928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5" h="437514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6021" y="1797904"/>
            <a:ext cx="3160514" cy="38719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438" spc="56">
                <a:solidFill>
                  <a:srgbClr val="0F0E0D"/>
                </a:solidFill>
                <a:latin typeface="Arial MT"/>
                <a:cs typeface="Arial MT"/>
              </a:rPr>
              <a:t>Difficultés</a:t>
            </a:r>
            <a:r>
              <a:rPr sz="2438" spc="11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-150">
                <a:solidFill>
                  <a:srgbClr val="0F0E0D"/>
                </a:solidFill>
                <a:latin typeface="Arial MT"/>
                <a:cs typeface="Arial MT"/>
              </a:rPr>
              <a:t>à</a:t>
            </a:r>
            <a:r>
              <a:rPr sz="2438" spc="117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-131">
                <a:solidFill>
                  <a:srgbClr val="0F0E0D"/>
                </a:solidFill>
                <a:latin typeface="Arial MT"/>
                <a:cs typeface="Arial MT"/>
              </a:rPr>
              <a:t>se</a:t>
            </a:r>
            <a:r>
              <a:rPr sz="2438" spc="117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5">
                <a:solidFill>
                  <a:srgbClr val="0F0E0D"/>
                </a:solidFill>
                <a:latin typeface="Arial MT"/>
                <a:cs typeface="Arial MT"/>
              </a:rPr>
              <a:t>vendre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57354" y="3100575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4" h="437514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44747" y="3133137"/>
            <a:ext cx="2562820" cy="38719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438">
                <a:solidFill>
                  <a:srgbClr val="0F0E0D"/>
                </a:solidFill>
                <a:latin typeface="Arial MT"/>
                <a:cs typeface="Arial MT"/>
              </a:rPr>
              <a:t>Parcours</a:t>
            </a:r>
            <a:r>
              <a:rPr sz="2438" spc="7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19">
                <a:solidFill>
                  <a:srgbClr val="0F0E0D"/>
                </a:solidFill>
                <a:latin typeface="Arial MT"/>
                <a:cs typeface="Arial MT"/>
              </a:rPr>
              <a:t>atypique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2108" y="3162160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5" h="437514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0038" y="3133137"/>
            <a:ext cx="3618308" cy="2134013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R="13691" algn="ctr" defTabSz="857250">
              <a:spcBef>
                <a:spcPts val="94"/>
              </a:spcBef>
            </a:pPr>
            <a:r>
              <a:rPr sz="2438" spc="-188">
                <a:solidFill>
                  <a:srgbClr val="0F0E0D"/>
                </a:solidFill>
                <a:latin typeface="Arial MT"/>
                <a:cs typeface="Arial MT"/>
              </a:rPr>
              <a:t>Se</a:t>
            </a:r>
            <a:r>
              <a:rPr sz="2438" spc="84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5">
                <a:solidFill>
                  <a:srgbClr val="0F0E0D"/>
                </a:solidFill>
                <a:latin typeface="Arial MT"/>
                <a:cs typeface="Arial MT"/>
              </a:rPr>
              <a:t>sous-estime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/>
            <a:endParaRPr sz="2906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/>
            <a:endParaRPr sz="3375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marR="4763" algn="ctr" defTabSz="857250">
              <a:lnSpc>
                <a:spcPct val="108200"/>
              </a:lnSpc>
            </a:pPr>
            <a:r>
              <a:rPr sz="2438" spc="-75">
                <a:solidFill>
                  <a:srgbClr val="0F0E0D"/>
                </a:solidFill>
                <a:latin typeface="Arial MT"/>
                <a:cs typeface="Arial MT"/>
              </a:rPr>
              <a:t>Ne</a:t>
            </a:r>
            <a:r>
              <a:rPr sz="2438" spc="-70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14">
                <a:solidFill>
                  <a:srgbClr val="0F0E0D"/>
                </a:solidFill>
                <a:latin typeface="Arial MT"/>
                <a:cs typeface="Arial MT"/>
              </a:rPr>
              <a:t>regarde </a:t>
            </a:r>
            <a:r>
              <a:rPr sz="2438" spc="-80">
                <a:solidFill>
                  <a:srgbClr val="0F0E0D"/>
                </a:solidFill>
                <a:latin typeface="Arial MT"/>
                <a:cs typeface="Arial MT"/>
              </a:rPr>
              <a:t>pas </a:t>
            </a:r>
            <a:r>
              <a:rPr sz="2438" spc="-75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28">
                <a:solidFill>
                  <a:srgbClr val="0F0E0D"/>
                </a:solidFill>
                <a:latin typeface="Arial MT"/>
                <a:cs typeface="Arial MT"/>
              </a:rPr>
              <a:t>(forcément)</a:t>
            </a:r>
            <a:r>
              <a:rPr sz="2438" spc="117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-52">
                <a:solidFill>
                  <a:srgbClr val="0F0E0D"/>
                </a:solidFill>
                <a:latin typeface="Arial MT"/>
                <a:cs typeface="Arial MT"/>
              </a:rPr>
              <a:t>dans</a:t>
            </a:r>
            <a:r>
              <a:rPr sz="2438" spc="122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-47">
                <a:solidFill>
                  <a:srgbClr val="0F0E0D"/>
                </a:solidFill>
                <a:latin typeface="Arial MT"/>
                <a:cs typeface="Arial MT"/>
              </a:rPr>
              <a:t>les</a:t>
            </a:r>
            <a:r>
              <a:rPr sz="2438" spc="122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-52">
                <a:solidFill>
                  <a:srgbClr val="0F0E0D"/>
                </a:solidFill>
                <a:latin typeface="Arial MT"/>
                <a:cs typeface="Arial MT"/>
              </a:rPr>
              <a:t>yeux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7354" y="4418569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4" h="437514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2108" y="4554003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5" h="437514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55459" y="6200608"/>
            <a:ext cx="1761529" cy="38719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438" spc="5">
                <a:solidFill>
                  <a:srgbClr val="0F0E0D"/>
                </a:solidFill>
                <a:latin typeface="Arial MT"/>
                <a:cs typeface="Arial MT"/>
              </a:rPr>
              <a:t>Stéréotypies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57354" y="6139915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4" h="437515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3055" y="4448829"/>
            <a:ext cx="2326481" cy="209913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56567" marR="149423" algn="ctr" defTabSz="857250">
              <a:lnSpc>
                <a:spcPct val="108200"/>
              </a:lnSpc>
              <a:spcBef>
                <a:spcPts val="94"/>
              </a:spcBef>
            </a:pPr>
            <a:r>
              <a:rPr sz="2438" spc="23">
                <a:solidFill>
                  <a:srgbClr val="0F0E0D"/>
                </a:solidFill>
                <a:latin typeface="Arial MT"/>
                <a:cs typeface="Arial MT"/>
              </a:rPr>
              <a:t>Monologue</a:t>
            </a:r>
            <a:r>
              <a:rPr sz="2438" spc="66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>
                <a:solidFill>
                  <a:srgbClr val="0F0E0D"/>
                </a:solidFill>
                <a:latin typeface="Arial MT"/>
                <a:cs typeface="Arial MT"/>
              </a:rPr>
              <a:t>ou </a:t>
            </a:r>
            <a:r>
              <a:rPr sz="2438" spc="-661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>
                <a:solidFill>
                  <a:srgbClr val="0F0E0D"/>
                </a:solidFill>
                <a:latin typeface="Arial MT"/>
                <a:cs typeface="Arial MT"/>
              </a:rPr>
              <a:t>onomatopées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/>
            <a:endParaRPr sz="2906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19"/>
              </a:spcBef>
            </a:pPr>
            <a:endParaRPr sz="2953">
              <a:solidFill>
                <a:prstClr val="black"/>
              </a:solidFill>
              <a:latin typeface="Arial MT"/>
              <a:cs typeface="Arial MT"/>
            </a:endParaRPr>
          </a:p>
          <a:p>
            <a:pPr algn="ctr" defTabSz="857250"/>
            <a:r>
              <a:rPr sz="2438" spc="-38">
                <a:solidFill>
                  <a:srgbClr val="0F0E0D"/>
                </a:solidFill>
                <a:latin typeface="Arial MT"/>
                <a:cs typeface="Arial MT"/>
              </a:rPr>
              <a:t>Répond</a:t>
            </a:r>
            <a:r>
              <a:rPr sz="2438" spc="8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61">
                <a:solidFill>
                  <a:srgbClr val="0F0E0D"/>
                </a:solidFill>
                <a:latin typeface="Arial MT"/>
                <a:cs typeface="Arial MT"/>
              </a:rPr>
              <a:t>"à</a:t>
            </a:r>
            <a:r>
              <a:rPr sz="2438" spc="94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438" spc="70">
                <a:solidFill>
                  <a:srgbClr val="0F0E0D"/>
                </a:solidFill>
                <a:latin typeface="Arial MT"/>
                <a:cs typeface="Arial MT"/>
              </a:rPr>
              <a:t>côté"</a:t>
            </a:r>
            <a:endParaRPr sz="243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02108" y="6139915"/>
            <a:ext cx="411360" cy="410170"/>
          </a:xfrm>
          <a:custGeom>
            <a:avLst/>
            <a:gdLst/>
            <a:ahLst/>
            <a:cxnLst/>
            <a:rect l="l" t="t" r="r" b="b"/>
            <a:pathLst>
              <a:path w="438785" h="437515">
                <a:moveTo>
                  <a:pt x="194591" y="436889"/>
                </a:moveTo>
                <a:lnTo>
                  <a:pt x="175601" y="427554"/>
                </a:lnTo>
                <a:lnTo>
                  <a:pt x="166584" y="408182"/>
                </a:lnTo>
                <a:lnTo>
                  <a:pt x="166892" y="372646"/>
                </a:lnTo>
                <a:lnTo>
                  <a:pt x="169975" y="336707"/>
                </a:lnTo>
                <a:lnTo>
                  <a:pt x="174896" y="300619"/>
                </a:lnTo>
                <a:lnTo>
                  <a:pt x="180720" y="264639"/>
                </a:lnTo>
                <a:lnTo>
                  <a:pt x="151030" y="290212"/>
                </a:lnTo>
                <a:lnTo>
                  <a:pt x="121779" y="316254"/>
                </a:lnTo>
                <a:lnTo>
                  <a:pt x="92645" y="342509"/>
                </a:lnTo>
                <a:lnTo>
                  <a:pt x="63303" y="368723"/>
                </a:lnTo>
                <a:lnTo>
                  <a:pt x="49771" y="373567"/>
                </a:lnTo>
                <a:lnTo>
                  <a:pt x="36554" y="369129"/>
                </a:lnTo>
                <a:lnTo>
                  <a:pt x="28937" y="358526"/>
                </a:lnTo>
                <a:lnTo>
                  <a:pt x="60602" y="310696"/>
                </a:lnTo>
                <a:lnTo>
                  <a:pt x="92215" y="278888"/>
                </a:lnTo>
                <a:lnTo>
                  <a:pt x="125982" y="248987"/>
                </a:lnTo>
                <a:lnTo>
                  <a:pt x="160841" y="220532"/>
                </a:lnTo>
                <a:lnTo>
                  <a:pt x="122851" y="221719"/>
                </a:lnTo>
                <a:lnTo>
                  <a:pt x="47035" y="221494"/>
                </a:lnTo>
                <a:lnTo>
                  <a:pt x="2136" y="212954"/>
                </a:lnTo>
                <a:lnTo>
                  <a:pt x="0" y="204782"/>
                </a:lnTo>
                <a:lnTo>
                  <a:pt x="2832" y="196329"/>
                </a:lnTo>
                <a:lnTo>
                  <a:pt x="44085" y="182535"/>
                </a:lnTo>
                <a:lnTo>
                  <a:pt x="116552" y="175123"/>
                </a:lnTo>
                <a:lnTo>
                  <a:pt x="153332" y="174409"/>
                </a:lnTo>
                <a:lnTo>
                  <a:pt x="145075" y="165931"/>
                </a:lnTo>
                <a:lnTo>
                  <a:pt x="99303" y="129321"/>
                </a:lnTo>
                <a:lnTo>
                  <a:pt x="78234" y="116996"/>
                </a:lnTo>
                <a:lnTo>
                  <a:pt x="57894" y="103980"/>
                </a:lnTo>
                <a:lnTo>
                  <a:pt x="40685" y="88826"/>
                </a:lnTo>
                <a:lnTo>
                  <a:pt x="35914" y="83478"/>
                </a:lnTo>
                <a:lnTo>
                  <a:pt x="35561" y="73218"/>
                </a:lnTo>
                <a:lnTo>
                  <a:pt x="43159" y="69711"/>
                </a:lnTo>
                <a:lnTo>
                  <a:pt x="84337" y="63984"/>
                </a:lnTo>
                <a:lnTo>
                  <a:pt x="125822" y="78742"/>
                </a:lnTo>
                <a:lnTo>
                  <a:pt x="164805" y="105865"/>
                </a:lnTo>
                <a:lnTo>
                  <a:pt x="198479" y="137230"/>
                </a:lnTo>
                <a:lnTo>
                  <a:pt x="202062" y="106450"/>
                </a:lnTo>
                <a:lnTo>
                  <a:pt x="205547" y="75662"/>
                </a:lnTo>
                <a:lnTo>
                  <a:pt x="208965" y="44858"/>
                </a:lnTo>
                <a:lnTo>
                  <a:pt x="212350" y="14029"/>
                </a:lnTo>
                <a:lnTo>
                  <a:pt x="216886" y="4524"/>
                </a:lnTo>
                <a:lnTo>
                  <a:pt x="225580" y="0"/>
                </a:lnTo>
                <a:lnTo>
                  <a:pt x="234838" y="1526"/>
                </a:lnTo>
                <a:lnTo>
                  <a:pt x="241064" y="10171"/>
                </a:lnTo>
                <a:lnTo>
                  <a:pt x="248198" y="44287"/>
                </a:lnTo>
                <a:lnTo>
                  <a:pt x="251489" y="79554"/>
                </a:lnTo>
                <a:lnTo>
                  <a:pt x="251798" y="115379"/>
                </a:lnTo>
                <a:lnTo>
                  <a:pt x="249987" y="151172"/>
                </a:lnTo>
                <a:lnTo>
                  <a:pt x="278851" y="129754"/>
                </a:lnTo>
                <a:lnTo>
                  <a:pt x="308088" y="108863"/>
                </a:lnTo>
                <a:lnTo>
                  <a:pt x="337740" y="88629"/>
                </a:lnTo>
                <a:lnTo>
                  <a:pt x="367846" y="69185"/>
                </a:lnTo>
                <a:lnTo>
                  <a:pt x="384449" y="66802"/>
                </a:lnTo>
                <a:lnTo>
                  <a:pt x="397963" y="76101"/>
                </a:lnTo>
                <a:lnTo>
                  <a:pt x="403442" y="90973"/>
                </a:lnTo>
                <a:lnTo>
                  <a:pt x="395942" y="105312"/>
                </a:lnTo>
                <a:lnTo>
                  <a:pt x="371443" y="123735"/>
                </a:lnTo>
                <a:lnTo>
                  <a:pt x="346653" y="141756"/>
                </a:lnTo>
                <a:lnTo>
                  <a:pt x="321682" y="159531"/>
                </a:lnTo>
                <a:lnTo>
                  <a:pt x="296636" y="177215"/>
                </a:lnTo>
                <a:lnTo>
                  <a:pt x="328472" y="179885"/>
                </a:lnTo>
                <a:lnTo>
                  <a:pt x="391284" y="190027"/>
                </a:lnTo>
                <a:lnTo>
                  <a:pt x="436992" y="210728"/>
                </a:lnTo>
                <a:lnTo>
                  <a:pt x="438306" y="228512"/>
                </a:lnTo>
                <a:lnTo>
                  <a:pt x="428090" y="243008"/>
                </a:lnTo>
                <a:lnTo>
                  <a:pt x="408664" y="245698"/>
                </a:lnTo>
                <a:lnTo>
                  <a:pt x="375075" y="237908"/>
                </a:lnTo>
                <a:lnTo>
                  <a:pt x="341253" y="231778"/>
                </a:lnTo>
                <a:lnTo>
                  <a:pt x="307233" y="227128"/>
                </a:lnTo>
                <a:lnTo>
                  <a:pt x="273046" y="223777"/>
                </a:lnTo>
                <a:lnTo>
                  <a:pt x="294386" y="248496"/>
                </a:lnTo>
                <a:lnTo>
                  <a:pt x="316934" y="271851"/>
                </a:lnTo>
                <a:lnTo>
                  <a:pt x="341305" y="293003"/>
                </a:lnTo>
                <a:lnTo>
                  <a:pt x="368111" y="311113"/>
                </a:lnTo>
                <a:lnTo>
                  <a:pt x="382368" y="330238"/>
                </a:lnTo>
                <a:lnTo>
                  <a:pt x="378194" y="351789"/>
                </a:lnTo>
                <a:lnTo>
                  <a:pt x="361315" y="366023"/>
                </a:lnTo>
                <a:lnTo>
                  <a:pt x="337454" y="363199"/>
                </a:lnTo>
                <a:lnTo>
                  <a:pt x="309760" y="344974"/>
                </a:lnTo>
                <a:lnTo>
                  <a:pt x="284410" y="324003"/>
                </a:lnTo>
                <a:lnTo>
                  <a:pt x="260933" y="300928"/>
                </a:lnTo>
                <a:lnTo>
                  <a:pt x="238855" y="276389"/>
                </a:lnTo>
                <a:lnTo>
                  <a:pt x="236008" y="311446"/>
                </a:lnTo>
                <a:lnTo>
                  <a:pt x="232980" y="346462"/>
                </a:lnTo>
                <a:lnTo>
                  <a:pt x="229487" y="381363"/>
                </a:lnTo>
                <a:lnTo>
                  <a:pt x="225249" y="416074"/>
                </a:lnTo>
                <a:lnTo>
                  <a:pt x="214244" y="433843"/>
                </a:lnTo>
                <a:lnTo>
                  <a:pt x="194591" y="436889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"/>
            <a:ext cx="763786" cy="6858000"/>
            <a:chOff x="0" y="1"/>
            <a:chExt cx="814705" cy="73152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814705" cy="7312659"/>
            </a:xfrm>
            <a:custGeom>
              <a:avLst/>
              <a:gdLst/>
              <a:ahLst/>
              <a:cxnLst/>
              <a:rect l="l" t="t" r="r" b="b"/>
              <a:pathLst>
                <a:path w="814705" h="7312659">
                  <a:moveTo>
                    <a:pt x="814387" y="7312341"/>
                  </a:moveTo>
                  <a:lnTo>
                    <a:pt x="0" y="7312341"/>
                  </a:lnTo>
                  <a:lnTo>
                    <a:pt x="0" y="0"/>
                  </a:lnTo>
                  <a:lnTo>
                    <a:pt x="814387" y="0"/>
                  </a:lnTo>
                  <a:lnTo>
                    <a:pt x="814387" y="7312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7946" y="6562726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2474"/>
                  </a:lnTo>
                </a:path>
              </a:pathLst>
            </a:custGeom>
            <a:ln w="9524">
              <a:solidFill>
                <a:srgbClr val="CCB8F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7946" y="9526"/>
              <a:ext cx="0" cy="6543675"/>
            </a:xfrm>
            <a:custGeom>
              <a:avLst/>
              <a:gdLst/>
              <a:ahLst/>
              <a:cxnLst/>
              <a:rect l="l" t="t" r="r" b="b"/>
              <a:pathLst>
                <a:path h="6543675">
                  <a:moveTo>
                    <a:pt x="0" y="0"/>
                  </a:moveTo>
                  <a:lnTo>
                    <a:pt x="0" y="6543674"/>
                  </a:lnTo>
                </a:path>
              </a:pathLst>
            </a:custGeom>
            <a:ln w="9524">
              <a:solidFill>
                <a:srgbClr val="CCB8F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7089" y="2714645"/>
            <a:ext cx="153888" cy="14293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906" defTabSz="857250">
              <a:lnSpc>
                <a:spcPts val="1163"/>
              </a:lnSpc>
            </a:pP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(Maras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et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al.,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2020)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91298" y="2802466"/>
            <a:ext cx="3418284" cy="1250156"/>
          </a:xfrm>
          <a:custGeom>
            <a:avLst/>
            <a:gdLst/>
            <a:ahLst/>
            <a:cxnLst/>
            <a:rect l="l" t="t" r="r" b="b"/>
            <a:pathLst>
              <a:path w="3646170" h="1333500">
                <a:moveTo>
                  <a:pt x="3486827" y="1333269"/>
                </a:moveTo>
                <a:lnTo>
                  <a:pt x="161544" y="1333269"/>
                </a:lnTo>
                <a:lnTo>
                  <a:pt x="146820" y="1331573"/>
                </a:lnTo>
                <a:lnTo>
                  <a:pt x="106722" y="1317241"/>
                </a:lnTo>
                <a:lnTo>
                  <a:pt x="71351" y="1294753"/>
                </a:lnTo>
                <a:lnTo>
                  <a:pt x="41850" y="1265252"/>
                </a:lnTo>
                <a:lnTo>
                  <a:pt x="19362" y="1229881"/>
                </a:lnTo>
                <a:lnTo>
                  <a:pt x="5031" y="1189784"/>
                </a:lnTo>
                <a:lnTo>
                  <a:pt x="0" y="1146104"/>
                </a:lnTo>
                <a:lnTo>
                  <a:pt x="0" y="190499"/>
                </a:lnTo>
                <a:lnTo>
                  <a:pt x="5031" y="146819"/>
                </a:lnTo>
                <a:lnTo>
                  <a:pt x="19362" y="106722"/>
                </a:lnTo>
                <a:lnTo>
                  <a:pt x="41850" y="71351"/>
                </a:lnTo>
                <a:lnTo>
                  <a:pt x="71351" y="41850"/>
                </a:lnTo>
                <a:lnTo>
                  <a:pt x="106722" y="19362"/>
                </a:lnTo>
                <a:lnTo>
                  <a:pt x="146820" y="5031"/>
                </a:lnTo>
                <a:lnTo>
                  <a:pt x="190499" y="0"/>
                </a:lnTo>
                <a:lnTo>
                  <a:pt x="3457872" y="0"/>
                </a:lnTo>
                <a:lnTo>
                  <a:pt x="3501551" y="5031"/>
                </a:lnTo>
                <a:lnTo>
                  <a:pt x="3541648" y="19362"/>
                </a:lnTo>
                <a:lnTo>
                  <a:pt x="3577019" y="41850"/>
                </a:lnTo>
                <a:lnTo>
                  <a:pt x="3606521" y="71351"/>
                </a:lnTo>
                <a:lnTo>
                  <a:pt x="3629009" y="106722"/>
                </a:lnTo>
                <a:lnTo>
                  <a:pt x="3643340" y="146819"/>
                </a:lnTo>
                <a:lnTo>
                  <a:pt x="3645775" y="167959"/>
                </a:lnTo>
                <a:lnTo>
                  <a:pt x="3645775" y="1168644"/>
                </a:lnTo>
                <a:lnTo>
                  <a:pt x="3629009" y="1229881"/>
                </a:lnTo>
                <a:lnTo>
                  <a:pt x="3606521" y="1265252"/>
                </a:lnTo>
                <a:lnTo>
                  <a:pt x="3577019" y="1294753"/>
                </a:lnTo>
                <a:lnTo>
                  <a:pt x="3541648" y="1317241"/>
                </a:lnTo>
                <a:lnTo>
                  <a:pt x="3501551" y="1331573"/>
                </a:lnTo>
                <a:lnTo>
                  <a:pt x="3486827" y="13332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6239" y="2996032"/>
            <a:ext cx="2270522" cy="794087"/>
          </a:xfrm>
          <a:prstGeom prst="rect">
            <a:avLst/>
          </a:prstGeom>
        </p:spPr>
        <p:txBody>
          <a:bodyPr vert="horz" wrap="square" lIns="0" tIns="24407" rIns="0" bIns="0" rtlCol="0">
            <a:spAutoFit/>
          </a:bodyPr>
          <a:lstStyle/>
          <a:p>
            <a:pPr marL="584597" marR="4763" indent="-573286" defTabSz="857250">
              <a:lnSpc>
                <a:spcPts val="3027"/>
              </a:lnSpc>
              <a:spcBef>
                <a:spcPts val="191"/>
              </a:spcBef>
            </a:pPr>
            <a:r>
              <a:rPr sz="2531" spc="-75">
                <a:solidFill>
                  <a:srgbClr val="261744"/>
                </a:solidFill>
                <a:latin typeface="Arial MT"/>
                <a:cs typeface="Arial MT"/>
              </a:rPr>
              <a:t>Quelles</a:t>
            </a:r>
            <a:r>
              <a:rPr sz="2531" spc="-47">
                <a:solidFill>
                  <a:srgbClr val="261744"/>
                </a:solidFill>
                <a:latin typeface="Arial MT"/>
                <a:cs typeface="Arial MT"/>
              </a:rPr>
              <a:t> sont</a:t>
            </a:r>
            <a:r>
              <a:rPr sz="2531" spc="-42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531" spc="-122">
                <a:solidFill>
                  <a:srgbClr val="261744"/>
                </a:solidFill>
                <a:latin typeface="Arial MT"/>
                <a:cs typeface="Arial MT"/>
              </a:rPr>
              <a:t>vos </a:t>
            </a:r>
            <a:r>
              <a:rPr sz="2531" spc="-68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531" spc="-33">
                <a:solidFill>
                  <a:srgbClr val="261744"/>
                </a:solidFill>
                <a:latin typeface="Arial MT"/>
                <a:cs typeface="Arial MT"/>
              </a:rPr>
              <a:t>forces</a:t>
            </a:r>
            <a:r>
              <a:rPr sz="2531" spc="-3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531" spc="-141">
                <a:solidFill>
                  <a:srgbClr val="261744"/>
                </a:solidFill>
                <a:latin typeface="Arial MT"/>
                <a:cs typeface="Arial MT"/>
              </a:rPr>
              <a:t>?</a:t>
            </a:r>
            <a:endParaRPr sz="2531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58639" y="1705844"/>
            <a:ext cx="3840361" cy="4696420"/>
            <a:chOff x="5370281" y="1819566"/>
            <a:chExt cx="4096385" cy="5009515"/>
          </a:xfrm>
        </p:grpSpPr>
        <p:sp>
          <p:nvSpPr>
            <p:cNvPr id="10" name="object 10"/>
            <p:cNvSpPr/>
            <p:nvPr/>
          </p:nvSpPr>
          <p:spPr>
            <a:xfrm>
              <a:off x="5370281" y="1819566"/>
              <a:ext cx="4096385" cy="5009515"/>
            </a:xfrm>
            <a:custGeom>
              <a:avLst/>
              <a:gdLst/>
              <a:ahLst/>
              <a:cxnLst/>
              <a:rect l="l" t="t" r="r" b="b"/>
              <a:pathLst>
                <a:path w="4096384" h="5009515">
                  <a:moveTo>
                    <a:pt x="3935983" y="5009175"/>
                  </a:moveTo>
                  <a:lnTo>
                    <a:pt x="160131" y="5009175"/>
                  </a:lnTo>
                  <a:lnTo>
                    <a:pt x="146820" y="5007642"/>
                  </a:lnTo>
                  <a:lnTo>
                    <a:pt x="106722" y="4993310"/>
                  </a:lnTo>
                  <a:lnTo>
                    <a:pt x="71351" y="4970822"/>
                  </a:lnTo>
                  <a:lnTo>
                    <a:pt x="41850" y="4941321"/>
                  </a:lnTo>
                  <a:lnTo>
                    <a:pt x="19362" y="4905950"/>
                  </a:lnTo>
                  <a:lnTo>
                    <a:pt x="5031" y="4865853"/>
                  </a:lnTo>
                  <a:lnTo>
                    <a:pt x="0" y="4822173"/>
                  </a:lnTo>
                  <a:lnTo>
                    <a:pt x="0" y="190499"/>
                  </a:lnTo>
                  <a:lnTo>
                    <a:pt x="5031" y="146819"/>
                  </a:lnTo>
                  <a:lnTo>
                    <a:pt x="19362" y="106722"/>
                  </a:lnTo>
                  <a:lnTo>
                    <a:pt x="41850" y="71351"/>
                  </a:lnTo>
                  <a:lnTo>
                    <a:pt x="71351" y="41850"/>
                  </a:lnTo>
                  <a:lnTo>
                    <a:pt x="106722" y="19362"/>
                  </a:lnTo>
                  <a:lnTo>
                    <a:pt x="146820" y="5030"/>
                  </a:lnTo>
                  <a:lnTo>
                    <a:pt x="190494" y="0"/>
                  </a:lnTo>
                  <a:lnTo>
                    <a:pt x="3905619" y="0"/>
                  </a:lnTo>
                  <a:lnTo>
                    <a:pt x="3949294" y="5030"/>
                  </a:lnTo>
                  <a:lnTo>
                    <a:pt x="3989391" y="19362"/>
                  </a:lnTo>
                  <a:lnTo>
                    <a:pt x="4024762" y="41850"/>
                  </a:lnTo>
                  <a:lnTo>
                    <a:pt x="4054264" y="71351"/>
                  </a:lnTo>
                  <a:lnTo>
                    <a:pt x="4076752" y="106722"/>
                  </a:lnTo>
                  <a:lnTo>
                    <a:pt x="4091083" y="146819"/>
                  </a:lnTo>
                  <a:lnTo>
                    <a:pt x="4096114" y="190499"/>
                  </a:lnTo>
                  <a:lnTo>
                    <a:pt x="4096114" y="4822173"/>
                  </a:lnTo>
                  <a:lnTo>
                    <a:pt x="4091083" y="4865853"/>
                  </a:lnTo>
                  <a:lnTo>
                    <a:pt x="4076752" y="4905950"/>
                  </a:lnTo>
                  <a:lnTo>
                    <a:pt x="4054264" y="4941321"/>
                  </a:lnTo>
                  <a:lnTo>
                    <a:pt x="4024762" y="4970822"/>
                  </a:lnTo>
                  <a:lnTo>
                    <a:pt x="3989391" y="4993310"/>
                  </a:lnTo>
                  <a:lnTo>
                    <a:pt x="3949294" y="5007642"/>
                  </a:lnTo>
                  <a:lnTo>
                    <a:pt x="3935983" y="50091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6530" y="3715041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6530" y="5572416"/>
              <a:ext cx="95250" cy="95249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03703" y="3307264"/>
            <a:ext cx="2656284" cy="2798241"/>
          </a:xfrm>
          <a:prstGeom prst="rect">
            <a:avLst/>
          </a:prstGeom>
        </p:spPr>
        <p:txBody>
          <a:bodyPr vert="horz" wrap="square" lIns="0" tIns="27979" rIns="0" bIns="0" rtlCol="0">
            <a:spAutoFit/>
          </a:bodyPr>
          <a:lstStyle/>
          <a:p>
            <a:pPr marL="11906" marR="4763" algn="ctr" defTabSz="857250">
              <a:lnSpc>
                <a:spcPts val="2747"/>
              </a:lnSpc>
              <a:spcBef>
                <a:spcPts val="219"/>
              </a:spcBef>
            </a:pPr>
            <a:r>
              <a:rPr sz="2344" spc="-66">
                <a:solidFill>
                  <a:srgbClr val="261744"/>
                </a:solidFill>
                <a:latin typeface="Arial MT"/>
                <a:cs typeface="Arial MT"/>
              </a:rPr>
              <a:t>Quelles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23">
                <a:solidFill>
                  <a:srgbClr val="261744"/>
                </a:solidFill>
                <a:latin typeface="Arial MT"/>
                <a:cs typeface="Arial MT"/>
              </a:rPr>
              <a:t>sont,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70">
                <a:solidFill>
                  <a:srgbClr val="261744"/>
                </a:solidFill>
                <a:latin typeface="Arial MT"/>
                <a:cs typeface="Arial MT"/>
              </a:rPr>
              <a:t>selon </a:t>
            </a:r>
            <a:r>
              <a:rPr sz="2344" spc="-66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07">
                <a:solidFill>
                  <a:srgbClr val="261744"/>
                </a:solidFill>
                <a:latin typeface="Arial MT"/>
                <a:cs typeface="Arial MT"/>
              </a:rPr>
              <a:t>v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o</a:t>
            </a:r>
            <a:r>
              <a:rPr sz="2344" spc="-47">
                <a:solidFill>
                  <a:srgbClr val="261744"/>
                </a:solidFill>
                <a:latin typeface="Arial MT"/>
                <a:cs typeface="Arial MT"/>
              </a:rPr>
              <a:t>u</a:t>
            </a:r>
            <a:r>
              <a:rPr sz="2344" spc="-197">
                <a:solidFill>
                  <a:srgbClr val="261744"/>
                </a:solidFill>
                <a:latin typeface="Arial MT"/>
                <a:cs typeface="Arial MT"/>
              </a:rPr>
              <a:t>s</a:t>
            </a:r>
            <a:r>
              <a:rPr sz="2344" spc="52">
                <a:solidFill>
                  <a:srgbClr val="261744"/>
                </a:solidFill>
                <a:latin typeface="Arial MT"/>
                <a:cs typeface="Arial MT"/>
              </a:rPr>
              <a:t>,</a:t>
            </a:r>
            <a:r>
              <a:rPr sz="2344" spc="-1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07">
                <a:solidFill>
                  <a:srgbClr val="261744"/>
                </a:solidFill>
                <a:latin typeface="Arial MT"/>
                <a:cs typeface="Arial MT"/>
              </a:rPr>
              <a:t>v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o</a:t>
            </a:r>
            <a:r>
              <a:rPr sz="2344" spc="-191">
                <a:solidFill>
                  <a:srgbClr val="261744"/>
                </a:solidFill>
                <a:latin typeface="Arial MT"/>
                <a:cs typeface="Arial MT"/>
              </a:rPr>
              <a:t>s</a:t>
            </a:r>
            <a:r>
              <a:rPr sz="2344" spc="-1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p</a:t>
            </a:r>
            <a:r>
              <a:rPr sz="2344" spc="117">
                <a:solidFill>
                  <a:srgbClr val="261744"/>
                </a:solidFill>
                <a:latin typeface="Arial MT"/>
                <a:cs typeface="Arial MT"/>
              </a:rPr>
              <a:t>r</a:t>
            </a:r>
            <a:r>
              <a:rPr sz="2344" spc="23">
                <a:solidFill>
                  <a:srgbClr val="261744"/>
                </a:solidFill>
                <a:latin typeface="Arial MT"/>
                <a:cs typeface="Arial MT"/>
              </a:rPr>
              <a:t>i</a:t>
            </a:r>
            <a:r>
              <a:rPr sz="2344" spc="-42">
                <a:solidFill>
                  <a:srgbClr val="261744"/>
                </a:solidFill>
                <a:latin typeface="Arial MT"/>
                <a:cs typeface="Arial MT"/>
              </a:rPr>
              <a:t>n</a:t>
            </a:r>
            <a:r>
              <a:rPr sz="2344" spc="-70">
                <a:solidFill>
                  <a:srgbClr val="261744"/>
                </a:solidFill>
                <a:latin typeface="Arial MT"/>
                <a:cs typeface="Arial MT"/>
              </a:rPr>
              <a:t>c</a:t>
            </a:r>
            <a:r>
              <a:rPr sz="2344" spc="23">
                <a:solidFill>
                  <a:srgbClr val="261744"/>
                </a:solidFill>
                <a:latin typeface="Arial MT"/>
                <a:cs typeface="Arial MT"/>
              </a:rPr>
              <a:t>i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p</a:t>
            </a:r>
            <a:r>
              <a:rPr sz="2344" spc="-150">
                <a:solidFill>
                  <a:srgbClr val="261744"/>
                </a:solidFill>
                <a:latin typeface="Arial MT"/>
                <a:cs typeface="Arial MT"/>
              </a:rPr>
              <a:t>a</a:t>
            </a:r>
            <a:r>
              <a:rPr sz="2344" spc="52">
                <a:solidFill>
                  <a:srgbClr val="261744"/>
                </a:solidFill>
                <a:latin typeface="Arial MT"/>
                <a:cs typeface="Arial MT"/>
              </a:rPr>
              <a:t>l</a:t>
            </a:r>
            <a:r>
              <a:rPr sz="2344" spc="-131">
                <a:solidFill>
                  <a:srgbClr val="261744"/>
                </a:solidFill>
                <a:latin typeface="Arial MT"/>
                <a:cs typeface="Arial MT"/>
              </a:rPr>
              <a:t>e</a:t>
            </a:r>
            <a:r>
              <a:rPr sz="2344" spc="-136">
                <a:solidFill>
                  <a:srgbClr val="261744"/>
                </a:solidFill>
                <a:latin typeface="Arial MT"/>
                <a:cs typeface="Arial MT"/>
              </a:rPr>
              <a:t>s  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forces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31">
                <a:solidFill>
                  <a:srgbClr val="261744"/>
                </a:solidFill>
                <a:latin typeface="Arial MT"/>
                <a:cs typeface="Arial MT"/>
              </a:rPr>
              <a:t>?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27">
                <a:solidFill>
                  <a:srgbClr val="261744"/>
                </a:solidFill>
                <a:latin typeface="Arial MT"/>
                <a:cs typeface="Arial MT"/>
              </a:rPr>
              <a:t>(des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13">
                <a:solidFill>
                  <a:srgbClr val="261744"/>
                </a:solidFill>
                <a:latin typeface="Arial MT"/>
                <a:cs typeface="Arial MT"/>
              </a:rPr>
              <a:t>choses </a:t>
            </a:r>
            <a:r>
              <a:rPr sz="2344" spc="-107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5">
                <a:solidFill>
                  <a:srgbClr val="261744"/>
                </a:solidFill>
                <a:latin typeface="Arial MT"/>
                <a:cs typeface="Arial MT"/>
              </a:rPr>
              <a:t>pour </a:t>
            </a:r>
            <a:r>
              <a:rPr sz="2344" spc="-70">
                <a:solidFill>
                  <a:srgbClr val="261744"/>
                </a:solidFill>
                <a:latin typeface="Arial MT"/>
                <a:cs typeface="Arial MT"/>
              </a:rPr>
              <a:t>lesquelles </a:t>
            </a:r>
            <a:r>
              <a:rPr sz="2344" spc="-94">
                <a:solidFill>
                  <a:srgbClr val="261744"/>
                </a:solidFill>
                <a:latin typeface="Arial MT"/>
                <a:cs typeface="Arial MT"/>
              </a:rPr>
              <a:t>vous </a:t>
            </a:r>
            <a:r>
              <a:rPr sz="2344" spc="-63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89">
                <a:solidFill>
                  <a:srgbClr val="261744"/>
                </a:solidFill>
                <a:latin typeface="Arial MT"/>
                <a:cs typeface="Arial MT"/>
              </a:rPr>
              <a:t>êtes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94">
                <a:solidFill>
                  <a:srgbClr val="261744"/>
                </a:solidFill>
                <a:latin typeface="Arial MT"/>
                <a:cs typeface="Arial MT"/>
              </a:rPr>
              <a:t>doué</a:t>
            </a:r>
            <a:r>
              <a:rPr sz="2344" spc="-94">
                <a:solidFill>
                  <a:srgbClr val="261744"/>
                </a:solidFill>
                <a:latin typeface="Lucida Sans Unicode"/>
                <a:cs typeface="Lucida Sans Unicode"/>
              </a:rPr>
              <a:t>‧</a:t>
            </a:r>
            <a:r>
              <a:rPr sz="2344" spc="-94">
                <a:solidFill>
                  <a:srgbClr val="261744"/>
                </a:solidFill>
                <a:latin typeface="Arial MT"/>
                <a:cs typeface="Arial MT"/>
              </a:rPr>
              <a:t>e) </a:t>
            </a:r>
            <a:r>
              <a:rPr sz="2344" spc="-8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38">
                <a:solidFill>
                  <a:srgbClr val="261744"/>
                </a:solidFill>
                <a:latin typeface="Arial MT"/>
                <a:cs typeface="Arial MT"/>
              </a:rPr>
              <a:t>Comment </a:t>
            </a:r>
            <a:r>
              <a:rPr sz="2344" spc="-84">
                <a:solidFill>
                  <a:srgbClr val="261744"/>
                </a:solidFill>
                <a:latin typeface="Arial MT"/>
                <a:cs typeface="Arial MT"/>
              </a:rPr>
              <a:t>avez-vous </a:t>
            </a:r>
            <a:r>
              <a:rPr sz="2344" spc="-63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47">
                <a:solidFill>
                  <a:srgbClr val="261744"/>
                </a:solidFill>
                <a:latin typeface="Arial MT"/>
                <a:cs typeface="Arial MT"/>
              </a:rPr>
              <a:t>u</a:t>
            </a:r>
            <a:r>
              <a:rPr sz="2344" spc="94">
                <a:solidFill>
                  <a:srgbClr val="261744"/>
                </a:solidFill>
                <a:latin typeface="Arial MT"/>
                <a:cs typeface="Arial MT"/>
              </a:rPr>
              <a:t>t</a:t>
            </a:r>
            <a:r>
              <a:rPr sz="2344" spc="23">
                <a:solidFill>
                  <a:srgbClr val="261744"/>
                </a:solidFill>
                <a:latin typeface="Arial MT"/>
                <a:cs typeface="Arial MT"/>
              </a:rPr>
              <a:t>i</a:t>
            </a:r>
            <a:r>
              <a:rPr sz="2344" spc="52">
                <a:solidFill>
                  <a:srgbClr val="261744"/>
                </a:solidFill>
                <a:latin typeface="Arial MT"/>
                <a:cs typeface="Arial MT"/>
              </a:rPr>
              <a:t>l</a:t>
            </a:r>
            <a:r>
              <a:rPr sz="2344" spc="23">
                <a:solidFill>
                  <a:srgbClr val="261744"/>
                </a:solidFill>
                <a:latin typeface="Arial MT"/>
                <a:cs typeface="Arial MT"/>
              </a:rPr>
              <a:t>i</a:t>
            </a:r>
            <a:r>
              <a:rPr sz="2344" spc="-197">
                <a:solidFill>
                  <a:srgbClr val="261744"/>
                </a:solidFill>
                <a:latin typeface="Arial MT"/>
                <a:cs typeface="Arial MT"/>
              </a:rPr>
              <a:t>s</a:t>
            </a:r>
            <a:r>
              <a:rPr sz="2344" spc="-127">
                <a:solidFill>
                  <a:srgbClr val="261744"/>
                </a:solidFill>
                <a:latin typeface="Arial MT"/>
                <a:cs typeface="Arial MT"/>
              </a:rPr>
              <a:t>é</a:t>
            </a:r>
            <a:r>
              <a:rPr sz="2344" spc="-1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70">
                <a:solidFill>
                  <a:srgbClr val="261744"/>
                </a:solidFill>
                <a:latin typeface="Arial MT"/>
                <a:cs typeface="Arial MT"/>
              </a:rPr>
              <a:t>c</a:t>
            </a:r>
            <a:r>
              <a:rPr sz="2344" spc="-131">
                <a:solidFill>
                  <a:srgbClr val="261744"/>
                </a:solidFill>
                <a:latin typeface="Arial MT"/>
                <a:cs typeface="Arial MT"/>
              </a:rPr>
              <a:t>e</a:t>
            </a:r>
            <a:r>
              <a:rPr sz="2344" spc="-191">
                <a:solidFill>
                  <a:srgbClr val="261744"/>
                </a:solidFill>
                <a:latin typeface="Arial MT"/>
                <a:cs typeface="Arial MT"/>
              </a:rPr>
              <a:t>s</a:t>
            </a:r>
            <a:r>
              <a:rPr sz="2344" spc="-1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122">
                <a:solidFill>
                  <a:srgbClr val="261744"/>
                </a:solidFill>
                <a:latin typeface="Arial MT"/>
                <a:cs typeface="Arial MT"/>
              </a:rPr>
              <a:t>f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o</a:t>
            </a:r>
            <a:r>
              <a:rPr sz="2344" spc="117">
                <a:solidFill>
                  <a:srgbClr val="261744"/>
                </a:solidFill>
                <a:latin typeface="Arial MT"/>
                <a:cs typeface="Arial MT"/>
              </a:rPr>
              <a:t>r</a:t>
            </a:r>
            <a:r>
              <a:rPr sz="2344" spc="-70">
                <a:solidFill>
                  <a:srgbClr val="261744"/>
                </a:solidFill>
                <a:latin typeface="Arial MT"/>
                <a:cs typeface="Arial MT"/>
              </a:rPr>
              <a:t>c</a:t>
            </a:r>
            <a:r>
              <a:rPr sz="2344" spc="-131">
                <a:solidFill>
                  <a:srgbClr val="261744"/>
                </a:solidFill>
                <a:latin typeface="Arial MT"/>
                <a:cs typeface="Arial MT"/>
              </a:rPr>
              <a:t>e</a:t>
            </a:r>
            <a:r>
              <a:rPr sz="2344" spc="-191">
                <a:solidFill>
                  <a:srgbClr val="261744"/>
                </a:solidFill>
                <a:latin typeface="Arial MT"/>
                <a:cs typeface="Arial MT"/>
              </a:rPr>
              <a:t>s</a:t>
            </a:r>
            <a:r>
              <a:rPr sz="2344" spc="-19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50">
                <a:solidFill>
                  <a:srgbClr val="261744"/>
                </a:solidFill>
                <a:latin typeface="Arial MT"/>
                <a:cs typeface="Arial MT"/>
              </a:rPr>
              <a:t>a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u  </a:t>
            </a:r>
            <a:r>
              <a:rPr sz="2344" spc="-19">
                <a:solidFill>
                  <a:srgbClr val="261744"/>
                </a:solidFill>
                <a:latin typeface="Arial MT"/>
                <a:cs typeface="Arial MT"/>
              </a:rPr>
              <a:t>travail</a:t>
            </a:r>
            <a:r>
              <a:rPr sz="2344" spc="-2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31">
                <a:solidFill>
                  <a:srgbClr val="261744"/>
                </a:solidFill>
                <a:latin typeface="Arial MT"/>
                <a:cs typeface="Arial MT"/>
              </a:rPr>
              <a:t>?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9921" y="1914232"/>
            <a:ext cx="3198019" cy="1069402"/>
          </a:xfrm>
          <a:prstGeom prst="rect">
            <a:avLst/>
          </a:prstGeom>
        </p:spPr>
        <p:txBody>
          <a:bodyPr vert="horz" wrap="square" lIns="0" tIns="30360" rIns="0" bIns="0" rtlCol="0">
            <a:spAutoFit/>
          </a:bodyPr>
          <a:lstStyle/>
          <a:p>
            <a:pPr marL="11906" marR="4763" algn="ctr" defTabSz="857250">
              <a:lnSpc>
                <a:spcPts val="2747"/>
              </a:lnSpc>
              <a:spcBef>
                <a:spcPts val="238"/>
              </a:spcBef>
              <a:tabLst>
                <a:tab pos="962025" algn="l"/>
              </a:tabLst>
            </a:pPr>
            <a:r>
              <a:rPr sz="2344" spc="-14">
                <a:solidFill>
                  <a:srgbClr val="261744"/>
                </a:solidFill>
                <a:latin typeface="Arial MT"/>
                <a:cs typeface="Arial MT"/>
              </a:rPr>
              <a:t>Je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07">
                <a:solidFill>
                  <a:srgbClr val="261744"/>
                </a:solidFill>
                <a:latin typeface="Arial MT"/>
                <a:cs typeface="Arial MT"/>
              </a:rPr>
              <a:t>vais</a:t>
            </a:r>
            <a:r>
              <a:rPr sz="2344" spc="-2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94">
                <a:solidFill>
                  <a:srgbClr val="261744"/>
                </a:solidFill>
                <a:latin typeface="Arial MT"/>
                <a:cs typeface="Arial MT"/>
              </a:rPr>
              <a:t>vous</a:t>
            </a:r>
            <a:r>
              <a:rPr sz="2344" spc="-2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56">
                <a:solidFill>
                  <a:srgbClr val="261744"/>
                </a:solidFill>
                <a:latin typeface="Arial MT"/>
                <a:cs typeface="Arial MT"/>
              </a:rPr>
              <a:t>poser</a:t>
            </a:r>
            <a:r>
              <a:rPr sz="2344" spc="-2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17">
                <a:solidFill>
                  <a:srgbClr val="261744"/>
                </a:solidFill>
                <a:latin typeface="Arial MT"/>
                <a:cs typeface="Arial MT"/>
              </a:rPr>
              <a:t>des </a:t>
            </a:r>
            <a:r>
              <a:rPr sz="2344" spc="-11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61">
                <a:solidFill>
                  <a:srgbClr val="261744"/>
                </a:solidFill>
                <a:latin typeface="Arial MT"/>
                <a:cs typeface="Arial MT"/>
              </a:rPr>
              <a:t>questions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94">
                <a:solidFill>
                  <a:srgbClr val="261744"/>
                </a:solidFill>
                <a:latin typeface="Arial MT"/>
                <a:cs typeface="Arial MT"/>
              </a:rPr>
              <a:t>au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52">
                <a:solidFill>
                  <a:srgbClr val="261744"/>
                </a:solidFill>
                <a:latin typeface="Arial MT"/>
                <a:cs typeface="Arial MT"/>
              </a:rPr>
              <a:t>sujet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80">
                <a:solidFill>
                  <a:srgbClr val="261744"/>
                </a:solidFill>
                <a:latin typeface="Arial MT"/>
                <a:cs typeface="Arial MT"/>
              </a:rPr>
              <a:t>de</a:t>
            </a:r>
            <a:r>
              <a:rPr sz="2344" spc="-2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113">
                <a:solidFill>
                  <a:srgbClr val="261744"/>
                </a:solidFill>
                <a:latin typeface="Arial MT"/>
                <a:cs typeface="Arial MT"/>
              </a:rPr>
              <a:t>vos </a:t>
            </a:r>
            <a:r>
              <a:rPr sz="2344" spc="-638">
                <a:solidFill>
                  <a:srgbClr val="261744"/>
                </a:solidFill>
                <a:latin typeface="Arial MT"/>
                <a:cs typeface="Arial MT"/>
              </a:rPr>
              <a:t> </a:t>
            </a:r>
            <a:r>
              <a:rPr sz="2344" spc="-33">
                <a:solidFill>
                  <a:srgbClr val="261744"/>
                </a:solidFill>
                <a:latin typeface="Arial MT"/>
                <a:cs typeface="Arial MT"/>
              </a:rPr>
              <a:t>forces	</a:t>
            </a:r>
            <a:r>
              <a:rPr sz="2344" spc="113">
                <a:solidFill>
                  <a:srgbClr val="261744"/>
                </a:solidFill>
                <a:latin typeface="Arial MT"/>
                <a:cs typeface="Arial MT"/>
              </a:rPr>
              <a:t>: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0319" y="189676"/>
            <a:ext cx="3005733" cy="988814"/>
          </a:xfrm>
          <a:custGeom>
            <a:avLst/>
            <a:gdLst/>
            <a:ahLst/>
            <a:cxnLst/>
            <a:rect l="l" t="t" r="r" b="b"/>
            <a:pathLst>
              <a:path w="3206115" h="1054735">
                <a:moveTo>
                  <a:pt x="3089307" y="1054417"/>
                </a:moveTo>
                <a:lnTo>
                  <a:pt x="118174" y="1054417"/>
                </a:lnTo>
                <a:lnTo>
                  <a:pt x="97715" y="1051117"/>
                </a:lnTo>
                <a:lnTo>
                  <a:pt x="58494" y="1030834"/>
                </a:lnTo>
                <a:lnTo>
                  <a:pt x="27566" y="999906"/>
                </a:lnTo>
                <a:lnTo>
                  <a:pt x="7283" y="960685"/>
                </a:lnTo>
                <a:lnTo>
                  <a:pt x="0" y="915526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3" y="0"/>
                </a:lnTo>
                <a:lnTo>
                  <a:pt x="3064608" y="0"/>
                </a:lnTo>
                <a:lnTo>
                  <a:pt x="3109766" y="7283"/>
                </a:lnTo>
                <a:lnTo>
                  <a:pt x="3148987" y="27566"/>
                </a:lnTo>
                <a:lnTo>
                  <a:pt x="3179915" y="58494"/>
                </a:lnTo>
                <a:lnTo>
                  <a:pt x="3200198" y="97715"/>
                </a:lnTo>
                <a:lnTo>
                  <a:pt x="3206114" y="134398"/>
                </a:lnTo>
                <a:lnTo>
                  <a:pt x="3206114" y="924003"/>
                </a:lnTo>
                <a:lnTo>
                  <a:pt x="3179915" y="999906"/>
                </a:lnTo>
                <a:lnTo>
                  <a:pt x="3148987" y="1030834"/>
                </a:lnTo>
                <a:lnTo>
                  <a:pt x="3109766" y="1051117"/>
                </a:lnTo>
                <a:lnTo>
                  <a:pt x="3089307" y="1054417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301397" y="290909"/>
            <a:ext cx="1785341" cy="723756"/>
          </a:xfrm>
          <a:prstGeom prst="rect">
            <a:avLst/>
          </a:prstGeom>
        </p:spPr>
        <p:txBody>
          <a:bodyPr vert="horz" wrap="square" lIns="0" tIns="30956" rIns="0" bIns="0" rtlCol="0">
            <a:spAutoFit/>
          </a:bodyPr>
          <a:lstStyle/>
          <a:p>
            <a:pPr marL="364331" marR="4763" indent="-353020">
              <a:lnSpc>
                <a:spcPts val="2738"/>
              </a:lnSpc>
              <a:spcBef>
                <a:spcPts val="244"/>
              </a:spcBef>
            </a:pPr>
            <a:r>
              <a:rPr sz="2344" b="1" spc="122">
                <a:solidFill>
                  <a:srgbClr val="F6F2FF"/>
                </a:solidFill>
                <a:latin typeface="Trebuchet MS"/>
                <a:cs typeface="Trebuchet MS"/>
              </a:rPr>
              <a:t>Q</a:t>
            </a:r>
            <a:r>
              <a:rPr sz="2344" b="1" spc="-75">
                <a:solidFill>
                  <a:srgbClr val="F6F2FF"/>
                </a:solidFill>
                <a:latin typeface="Trebuchet MS"/>
                <a:cs typeface="Trebuchet MS"/>
              </a:rPr>
              <a:t>u</a:t>
            </a:r>
            <a:r>
              <a:rPr sz="2344" b="1" spc="-145">
                <a:solidFill>
                  <a:srgbClr val="F6F2FF"/>
                </a:solidFill>
                <a:latin typeface="Trebuchet MS"/>
                <a:cs typeface="Trebuchet MS"/>
              </a:rPr>
              <a:t>e</a:t>
            </a:r>
            <a:r>
              <a:rPr sz="2344" b="1" spc="9">
                <a:solidFill>
                  <a:srgbClr val="F6F2FF"/>
                </a:solidFill>
                <a:latin typeface="Trebuchet MS"/>
                <a:cs typeface="Trebuchet MS"/>
              </a:rPr>
              <a:t>s</a:t>
            </a:r>
            <a:r>
              <a:rPr sz="2344" b="1" spc="-98">
                <a:solidFill>
                  <a:srgbClr val="F6F2FF"/>
                </a:solidFill>
                <a:latin typeface="Trebuchet MS"/>
                <a:cs typeface="Trebuchet MS"/>
              </a:rPr>
              <a:t>t</a:t>
            </a:r>
            <a:r>
              <a:rPr sz="2344" b="1" spc="-107">
                <a:solidFill>
                  <a:srgbClr val="F6F2FF"/>
                </a:solidFill>
                <a:latin typeface="Trebuchet MS"/>
                <a:cs typeface="Trebuchet MS"/>
              </a:rPr>
              <a:t>i</a:t>
            </a:r>
            <a:r>
              <a:rPr sz="2344" b="1" spc="-47">
                <a:solidFill>
                  <a:srgbClr val="F6F2FF"/>
                </a:solidFill>
                <a:latin typeface="Trebuchet MS"/>
                <a:cs typeface="Trebuchet MS"/>
              </a:rPr>
              <a:t>o</a:t>
            </a:r>
            <a:r>
              <a:rPr sz="2344" b="1" spc="-70">
                <a:solidFill>
                  <a:srgbClr val="F6F2FF"/>
                </a:solidFill>
                <a:latin typeface="Trebuchet MS"/>
                <a:cs typeface="Trebuchet MS"/>
              </a:rPr>
              <a:t>n</a:t>
            </a:r>
            <a:r>
              <a:rPr sz="2344" b="1" spc="-127">
                <a:solidFill>
                  <a:srgbClr val="F6F2FF"/>
                </a:solidFill>
                <a:latin typeface="Trebuchet MS"/>
                <a:cs typeface="Trebuchet MS"/>
              </a:rPr>
              <a:t> </a:t>
            </a:r>
            <a:r>
              <a:rPr sz="2344" b="1" spc="-75">
                <a:solidFill>
                  <a:srgbClr val="F6F2FF"/>
                </a:solidFill>
                <a:latin typeface="Trebuchet MS"/>
                <a:cs typeface="Trebuchet MS"/>
              </a:rPr>
              <a:t>n</a:t>
            </a:r>
            <a:r>
              <a:rPr sz="2344" b="1" spc="-47">
                <a:solidFill>
                  <a:srgbClr val="F6F2FF"/>
                </a:solidFill>
                <a:latin typeface="Trebuchet MS"/>
                <a:cs typeface="Trebuchet MS"/>
              </a:rPr>
              <a:t>o</a:t>
            </a:r>
            <a:r>
              <a:rPr sz="2344" b="1" spc="-52">
                <a:solidFill>
                  <a:srgbClr val="F6F2FF"/>
                </a:solidFill>
                <a:latin typeface="Trebuchet MS"/>
                <a:cs typeface="Trebuchet MS"/>
              </a:rPr>
              <a:t>n  </a:t>
            </a:r>
            <a:r>
              <a:rPr sz="2344" b="1" spc="-84">
                <a:solidFill>
                  <a:srgbClr val="F6F2FF"/>
                </a:solidFill>
                <a:latin typeface="Trebuchet MS"/>
                <a:cs typeface="Trebuchet MS"/>
              </a:rPr>
              <a:t>adaptée</a:t>
            </a:r>
            <a:endParaRPr sz="2344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75185" y="189676"/>
            <a:ext cx="3005733" cy="988814"/>
          </a:xfrm>
          <a:custGeom>
            <a:avLst/>
            <a:gdLst/>
            <a:ahLst/>
            <a:cxnLst/>
            <a:rect l="l" t="t" r="r" b="b"/>
            <a:pathLst>
              <a:path w="3206115" h="1054735">
                <a:moveTo>
                  <a:pt x="3089307" y="1054417"/>
                </a:moveTo>
                <a:lnTo>
                  <a:pt x="118174" y="1054417"/>
                </a:lnTo>
                <a:lnTo>
                  <a:pt x="97715" y="1051117"/>
                </a:lnTo>
                <a:lnTo>
                  <a:pt x="58494" y="1030834"/>
                </a:lnTo>
                <a:lnTo>
                  <a:pt x="27566" y="999906"/>
                </a:lnTo>
                <a:lnTo>
                  <a:pt x="7283" y="960685"/>
                </a:lnTo>
                <a:lnTo>
                  <a:pt x="0" y="915526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3" y="0"/>
                </a:lnTo>
                <a:lnTo>
                  <a:pt x="3064608" y="0"/>
                </a:lnTo>
                <a:lnTo>
                  <a:pt x="3109766" y="7283"/>
                </a:lnTo>
                <a:lnTo>
                  <a:pt x="3148987" y="27566"/>
                </a:lnTo>
                <a:lnTo>
                  <a:pt x="3179915" y="58494"/>
                </a:lnTo>
                <a:lnTo>
                  <a:pt x="3200198" y="97715"/>
                </a:lnTo>
                <a:lnTo>
                  <a:pt x="3206114" y="134394"/>
                </a:lnTo>
                <a:lnTo>
                  <a:pt x="3206114" y="924007"/>
                </a:lnTo>
                <a:lnTo>
                  <a:pt x="3179915" y="999906"/>
                </a:lnTo>
                <a:lnTo>
                  <a:pt x="3148987" y="1030834"/>
                </a:lnTo>
                <a:lnTo>
                  <a:pt x="3109766" y="1051117"/>
                </a:lnTo>
                <a:lnTo>
                  <a:pt x="3089307" y="1054417"/>
                </a:lnTo>
                <a:close/>
              </a:path>
            </a:pathLst>
          </a:custGeom>
          <a:solidFill>
            <a:srgbClr val="4E65D9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07211" y="460573"/>
            <a:ext cx="2343150" cy="37276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344" b="1" spc="122">
                <a:solidFill>
                  <a:srgbClr val="F6F2FF"/>
                </a:solidFill>
                <a:latin typeface="Trebuchet MS"/>
                <a:cs typeface="Trebuchet MS"/>
              </a:rPr>
              <a:t>Q</a:t>
            </a:r>
            <a:r>
              <a:rPr sz="2344" b="1" spc="-75">
                <a:solidFill>
                  <a:srgbClr val="F6F2FF"/>
                </a:solidFill>
                <a:latin typeface="Trebuchet MS"/>
                <a:cs typeface="Trebuchet MS"/>
              </a:rPr>
              <a:t>u</a:t>
            </a:r>
            <a:r>
              <a:rPr sz="2344" b="1" spc="-145">
                <a:solidFill>
                  <a:srgbClr val="F6F2FF"/>
                </a:solidFill>
                <a:latin typeface="Trebuchet MS"/>
                <a:cs typeface="Trebuchet MS"/>
              </a:rPr>
              <a:t>e</a:t>
            </a:r>
            <a:r>
              <a:rPr sz="2344" b="1" spc="9">
                <a:solidFill>
                  <a:srgbClr val="F6F2FF"/>
                </a:solidFill>
                <a:latin typeface="Trebuchet MS"/>
                <a:cs typeface="Trebuchet MS"/>
              </a:rPr>
              <a:t>s</a:t>
            </a:r>
            <a:r>
              <a:rPr sz="2344" b="1" spc="-98">
                <a:solidFill>
                  <a:srgbClr val="F6F2FF"/>
                </a:solidFill>
                <a:latin typeface="Trebuchet MS"/>
                <a:cs typeface="Trebuchet MS"/>
              </a:rPr>
              <a:t>t</a:t>
            </a:r>
            <a:r>
              <a:rPr sz="2344" b="1" spc="-107">
                <a:solidFill>
                  <a:srgbClr val="F6F2FF"/>
                </a:solidFill>
                <a:latin typeface="Trebuchet MS"/>
                <a:cs typeface="Trebuchet MS"/>
              </a:rPr>
              <a:t>i</a:t>
            </a:r>
            <a:r>
              <a:rPr sz="2344" b="1" spc="-47">
                <a:solidFill>
                  <a:srgbClr val="F6F2FF"/>
                </a:solidFill>
                <a:latin typeface="Trebuchet MS"/>
                <a:cs typeface="Trebuchet MS"/>
              </a:rPr>
              <a:t>o</a:t>
            </a:r>
            <a:r>
              <a:rPr sz="2344" b="1" spc="-70">
                <a:solidFill>
                  <a:srgbClr val="F6F2FF"/>
                </a:solidFill>
                <a:latin typeface="Trebuchet MS"/>
                <a:cs typeface="Trebuchet MS"/>
              </a:rPr>
              <a:t>n</a:t>
            </a:r>
            <a:r>
              <a:rPr sz="2344" b="1" spc="-127">
                <a:solidFill>
                  <a:srgbClr val="F6F2FF"/>
                </a:solidFill>
                <a:latin typeface="Trebuchet MS"/>
                <a:cs typeface="Trebuchet MS"/>
              </a:rPr>
              <a:t> </a:t>
            </a:r>
            <a:r>
              <a:rPr sz="2344" b="1" spc="-52">
                <a:solidFill>
                  <a:srgbClr val="F6F2FF"/>
                </a:solidFill>
                <a:latin typeface="Trebuchet MS"/>
                <a:cs typeface="Trebuchet MS"/>
              </a:rPr>
              <a:t>a</a:t>
            </a:r>
            <a:r>
              <a:rPr sz="2344" b="1" spc="-42">
                <a:solidFill>
                  <a:srgbClr val="F6F2FF"/>
                </a:solidFill>
                <a:latin typeface="Trebuchet MS"/>
                <a:cs typeface="Trebuchet MS"/>
              </a:rPr>
              <a:t>d</a:t>
            </a:r>
            <a:r>
              <a:rPr sz="2344" b="1" spc="-52">
                <a:solidFill>
                  <a:srgbClr val="F6F2FF"/>
                </a:solidFill>
                <a:latin typeface="Trebuchet MS"/>
                <a:cs typeface="Trebuchet MS"/>
              </a:rPr>
              <a:t>a</a:t>
            </a:r>
            <a:r>
              <a:rPr sz="2344" b="1" spc="-47">
                <a:solidFill>
                  <a:srgbClr val="F6F2FF"/>
                </a:solidFill>
                <a:latin typeface="Trebuchet MS"/>
                <a:cs typeface="Trebuchet MS"/>
              </a:rPr>
              <a:t>p</a:t>
            </a:r>
            <a:r>
              <a:rPr sz="2344" b="1" spc="-98">
                <a:solidFill>
                  <a:srgbClr val="F6F2FF"/>
                </a:solidFill>
                <a:latin typeface="Trebuchet MS"/>
                <a:cs typeface="Trebuchet MS"/>
              </a:rPr>
              <a:t>t</a:t>
            </a:r>
            <a:r>
              <a:rPr sz="2344" b="1" spc="-145">
                <a:solidFill>
                  <a:srgbClr val="F6F2FF"/>
                </a:solidFill>
                <a:latin typeface="Trebuchet MS"/>
                <a:cs typeface="Trebuchet MS"/>
              </a:rPr>
              <a:t>é</a:t>
            </a:r>
            <a:r>
              <a:rPr sz="2344" b="1" spc="-141">
                <a:solidFill>
                  <a:srgbClr val="F6F2FF"/>
                </a:solidFill>
                <a:latin typeface="Trebuchet MS"/>
                <a:cs typeface="Trebuchet MS"/>
              </a:rPr>
              <a:t>e</a:t>
            </a:r>
            <a:endParaRPr sz="234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3457" y="263126"/>
            <a:ext cx="5462588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pc="-234"/>
              <a:t>A</a:t>
            </a:r>
            <a:r>
              <a:rPr spc="-107"/>
              <a:t>m</a:t>
            </a:r>
            <a:r>
              <a:rPr spc="-333"/>
              <a:t>é</a:t>
            </a:r>
            <a:r>
              <a:rPr spc="-136"/>
              <a:t>n</a:t>
            </a:r>
            <a:r>
              <a:rPr spc="-352"/>
              <a:t>a</a:t>
            </a:r>
            <a:r>
              <a:rPr spc="-366"/>
              <a:t>g</a:t>
            </a:r>
            <a:r>
              <a:rPr spc="-333"/>
              <a:t>e</a:t>
            </a:r>
            <a:r>
              <a:rPr spc="267"/>
              <a:t>r</a:t>
            </a:r>
            <a:r>
              <a:rPr spc="-383"/>
              <a:t> </a:t>
            </a:r>
            <a:r>
              <a:rPr spc="56"/>
              <a:t>l</a:t>
            </a:r>
            <a:r>
              <a:rPr spc="-197"/>
              <a:t>e</a:t>
            </a:r>
            <a:r>
              <a:rPr spc="-383"/>
              <a:t> </a:t>
            </a:r>
            <a:r>
              <a:rPr spc="-117"/>
              <a:t>p</a:t>
            </a:r>
            <a:r>
              <a:rPr spc="131"/>
              <a:t>r</a:t>
            </a:r>
            <a:r>
              <a:rPr spc="-173"/>
              <a:t>o</a:t>
            </a:r>
            <a:r>
              <a:rPr spc="-215"/>
              <a:t>c</a:t>
            </a:r>
            <a:r>
              <a:rPr spc="-333"/>
              <a:t>e</a:t>
            </a:r>
            <a:r>
              <a:rPr spc="-436"/>
              <a:t>ss</a:t>
            </a:r>
            <a:r>
              <a:rPr spc="-136"/>
              <a:t>u</a:t>
            </a:r>
            <a:r>
              <a:rPr spc="-300"/>
              <a:t>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0" y="2914318"/>
            <a:ext cx="9144000" cy="179189"/>
            <a:chOff x="0" y="3108605"/>
            <a:chExt cx="9753600" cy="191135"/>
          </a:xfrm>
        </p:grpSpPr>
        <p:sp>
          <p:nvSpPr>
            <p:cNvPr id="4" name="object 4"/>
            <p:cNvSpPr/>
            <p:nvPr/>
          </p:nvSpPr>
          <p:spPr>
            <a:xfrm>
              <a:off x="0" y="3191761"/>
              <a:ext cx="9753600" cy="28575"/>
            </a:xfrm>
            <a:custGeom>
              <a:avLst/>
              <a:gdLst/>
              <a:ahLst/>
              <a:cxnLst/>
              <a:rect l="l" t="t" r="r" b="b"/>
              <a:pathLst>
                <a:path w="9753600" h="28575">
                  <a:moveTo>
                    <a:pt x="9753599" y="28574"/>
                  </a:moveTo>
                  <a:lnTo>
                    <a:pt x="0" y="28574"/>
                  </a:lnTo>
                  <a:lnTo>
                    <a:pt x="0" y="0"/>
                  </a:lnTo>
                  <a:lnTo>
                    <a:pt x="9753599" y="0"/>
                  </a:lnTo>
                  <a:lnTo>
                    <a:pt x="9753599" y="28574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632" y="3116916"/>
              <a:ext cx="174412" cy="1744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585" y="3116916"/>
              <a:ext cx="174411" cy="1744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6809" y="3108605"/>
              <a:ext cx="178539" cy="1910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9424" y="3108605"/>
              <a:ext cx="178540" cy="19103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710780" y="3545879"/>
            <a:ext cx="1623417" cy="984805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11906" marR="4763" algn="ctr" defTabSz="857250">
              <a:lnSpc>
                <a:spcPct val="118600"/>
              </a:lnSpc>
              <a:spcBef>
                <a:spcPts val="84"/>
              </a:spcBef>
            </a:pPr>
            <a:r>
              <a:rPr sz="1828" spc="-14">
                <a:solidFill>
                  <a:prstClr val="black"/>
                </a:solidFill>
                <a:latin typeface="Arial MT"/>
                <a:cs typeface="Arial MT"/>
              </a:rPr>
              <a:t>Questionnaire </a:t>
            </a:r>
            <a:r>
              <a:rPr sz="1828" spc="-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828" spc="-89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1828" spc="-9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1828" spc="98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1828" spc="-5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828" spc="145">
                <a:solidFill>
                  <a:prstClr val="black"/>
                </a:solidFill>
                <a:latin typeface="Arial MT"/>
                <a:cs typeface="Arial MT"/>
              </a:rPr>
              <a:t>-</a:t>
            </a:r>
            <a:r>
              <a:rPr sz="1828" spc="-80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r>
              <a:rPr sz="1828" spc="-56">
                <a:solidFill>
                  <a:prstClr val="black"/>
                </a:solidFill>
                <a:latin typeface="Arial MT"/>
                <a:cs typeface="Arial MT"/>
              </a:rPr>
              <a:t>v</a:t>
            </a:r>
            <a:r>
              <a:rPr sz="1828" spc="-89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1828" spc="56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1828" spc="-9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1828" spc="-89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1828" spc="98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1828" spc="33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1828" spc="-5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828">
                <a:solidFill>
                  <a:prstClr val="black"/>
                </a:solidFill>
                <a:latin typeface="Arial MT"/>
                <a:cs typeface="Arial MT"/>
              </a:rPr>
              <a:t>n  </a:t>
            </a:r>
            <a:r>
              <a:rPr sz="1828" spc="-56">
                <a:solidFill>
                  <a:prstClr val="black"/>
                </a:solidFill>
                <a:latin typeface="Arial MT"/>
                <a:cs typeface="Arial MT"/>
              </a:rPr>
              <a:t>connaissances</a:t>
            </a:r>
            <a:endParaRPr sz="182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67424" y="3545879"/>
            <a:ext cx="1075134" cy="650035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16669" marR="4763" indent="-5358" defTabSz="857250">
              <a:lnSpc>
                <a:spcPct val="118600"/>
              </a:lnSpc>
              <a:spcBef>
                <a:spcPts val="84"/>
              </a:spcBef>
            </a:pPr>
            <a:r>
              <a:rPr sz="1828" spc="-215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1828" spc="-8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1828" spc="-5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1828" spc="-33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1828" spc="-5">
                <a:solidFill>
                  <a:prstClr val="black"/>
                </a:solidFill>
                <a:latin typeface="Arial MT"/>
                <a:cs typeface="Arial MT"/>
              </a:rPr>
              <a:t>on</a:t>
            </a:r>
            <a:r>
              <a:rPr sz="1828" spc="98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1828" spc="107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1828" spc="-52">
                <a:solidFill>
                  <a:prstClr val="black"/>
                </a:solidFill>
                <a:latin typeface="Arial MT"/>
                <a:cs typeface="Arial MT"/>
              </a:rPr>
              <a:t>e  </a:t>
            </a:r>
            <a:r>
              <a:rPr sz="1828" spc="19">
                <a:solidFill>
                  <a:prstClr val="black"/>
                </a:solidFill>
                <a:latin typeface="Arial MT"/>
                <a:cs typeface="Arial MT"/>
              </a:rPr>
              <a:t>informelle</a:t>
            </a:r>
            <a:endParaRPr sz="182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00747" y="3545901"/>
            <a:ext cx="1373386" cy="650035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11906" marR="4763" indent="122039" defTabSz="857250">
              <a:lnSpc>
                <a:spcPct val="118600"/>
              </a:lnSpc>
              <a:spcBef>
                <a:spcPts val="84"/>
              </a:spcBef>
            </a:pPr>
            <a:r>
              <a:rPr sz="1828" spc="-42">
                <a:solidFill>
                  <a:prstClr val="black"/>
                </a:solidFill>
                <a:latin typeface="Arial MT"/>
                <a:cs typeface="Arial MT"/>
              </a:rPr>
              <a:t>Analyse </a:t>
            </a:r>
            <a:r>
              <a:rPr sz="1828" spc="-33">
                <a:solidFill>
                  <a:prstClr val="black"/>
                </a:solidFill>
                <a:latin typeface="Arial MT"/>
                <a:cs typeface="Arial MT"/>
              </a:rPr>
              <a:t>de </a:t>
            </a:r>
            <a:r>
              <a:rPr sz="1828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828" spc="-33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1828" spc="-5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828" spc="19">
                <a:solidFill>
                  <a:prstClr val="black"/>
                </a:solidFill>
                <a:latin typeface="Arial MT"/>
                <a:cs typeface="Arial MT"/>
              </a:rPr>
              <a:t>m</a:t>
            </a:r>
            <a:r>
              <a:rPr sz="1828" spc="5">
                <a:solidFill>
                  <a:prstClr val="black"/>
                </a:solidFill>
                <a:latin typeface="Arial MT"/>
                <a:cs typeface="Arial MT"/>
              </a:rPr>
              <a:t>p</a:t>
            </a:r>
            <a:r>
              <a:rPr sz="1828" spc="-80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r>
              <a:rPr sz="1828" spc="98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1828" spc="-8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1828" spc="-5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1828" spc="-33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1828" spc="-8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1828" spc="-127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endParaRPr sz="1828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09001" y="4471681"/>
            <a:ext cx="556617" cy="267533"/>
          </a:xfrm>
          <a:prstGeom prst="rect">
            <a:avLst/>
          </a:prstGeom>
        </p:spPr>
        <p:txBody>
          <a:bodyPr vert="horz" wrap="square" lIns="0" tIns="14883" rIns="0" bIns="0" rtlCol="0">
            <a:spAutoFit/>
          </a:bodyPr>
          <a:lstStyle/>
          <a:p>
            <a:pPr marL="11906" defTabSz="857250">
              <a:spcBef>
                <a:spcPts val="117"/>
              </a:spcBef>
            </a:pPr>
            <a:r>
              <a:rPr sz="1641" spc="-127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r>
              <a:rPr sz="1641" spc="-28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41" spc="-215">
                <a:solidFill>
                  <a:prstClr val="black"/>
                </a:solidFill>
                <a:latin typeface="Trebuchet MS"/>
                <a:cs typeface="Trebuchet MS"/>
              </a:rPr>
              <a:t>j</a:t>
            </a:r>
            <a:r>
              <a:rPr sz="1641" spc="103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r>
              <a:rPr sz="1641" spc="61">
                <a:solidFill>
                  <a:prstClr val="black"/>
                </a:solidFill>
                <a:latin typeface="Trebuchet MS"/>
                <a:cs typeface="Trebuchet MS"/>
              </a:rPr>
              <a:t>u</a:t>
            </a:r>
            <a:r>
              <a:rPr sz="1641">
                <a:solidFill>
                  <a:prstClr val="black"/>
                </a:solidFill>
                <a:latin typeface="Trebuchet MS"/>
                <a:cs typeface="Trebuchet MS"/>
              </a:rPr>
              <a:t>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2850" y="3545879"/>
            <a:ext cx="1353741" cy="1163700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 marL="11906" marR="4763" algn="ctr" defTabSz="857250">
              <a:lnSpc>
                <a:spcPct val="118600"/>
              </a:lnSpc>
              <a:spcBef>
                <a:spcPts val="84"/>
              </a:spcBef>
            </a:pPr>
            <a:r>
              <a:rPr sz="1828" spc="-33">
                <a:solidFill>
                  <a:prstClr val="black"/>
                </a:solidFill>
                <a:latin typeface="Arial MT"/>
                <a:cs typeface="Arial MT"/>
              </a:rPr>
              <a:t>Séminaire </a:t>
            </a:r>
            <a:r>
              <a:rPr sz="1828" spc="-38">
                <a:solidFill>
                  <a:prstClr val="black"/>
                </a:solidFill>
                <a:latin typeface="Arial MT"/>
                <a:cs typeface="Arial MT"/>
              </a:rPr>
              <a:t>de </a:t>
            </a:r>
            <a:r>
              <a:rPr sz="1828" spc="-497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828" spc="14">
                <a:solidFill>
                  <a:prstClr val="black"/>
                </a:solidFill>
                <a:latin typeface="Arial MT"/>
                <a:cs typeface="Arial MT"/>
              </a:rPr>
              <a:t>recrutement</a:t>
            </a:r>
            <a:endParaRPr sz="1828">
              <a:solidFill>
                <a:prstClr val="black"/>
              </a:solidFill>
              <a:latin typeface="Arial MT"/>
              <a:cs typeface="Arial MT"/>
            </a:endParaRPr>
          </a:p>
          <a:p>
            <a:pPr algn="ctr" defTabSz="857250">
              <a:spcBef>
                <a:spcPts val="1805"/>
              </a:spcBef>
            </a:pPr>
            <a:r>
              <a:rPr sz="1641" spc="197">
                <a:solidFill>
                  <a:prstClr val="black"/>
                </a:solidFill>
                <a:latin typeface="Trebuchet MS"/>
                <a:cs typeface="Trebuchet MS"/>
              </a:rPr>
              <a:t>3</a:t>
            </a:r>
            <a:r>
              <a:rPr sz="1641" spc="-61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41" spc="28">
                <a:solidFill>
                  <a:prstClr val="black"/>
                </a:solidFill>
                <a:latin typeface="Trebuchet MS"/>
                <a:cs typeface="Trebuchet MS"/>
              </a:rPr>
              <a:t>jours</a:t>
            </a:r>
            <a:endParaRPr sz="164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0535" y="5974289"/>
            <a:ext cx="2291358" cy="32948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063" spc="-70">
                <a:solidFill>
                  <a:prstClr val="black"/>
                </a:solidFill>
                <a:latin typeface="Arial MT"/>
                <a:cs typeface="Arial MT"/>
              </a:rPr>
              <a:t>Source</a:t>
            </a:r>
            <a:r>
              <a:rPr sz="2063" spc="-3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63" spc="98">
                <a:solidFill>
                  <a:prstClr val="black"/>
                </a:solidFill>
                <a:latin typeface="Arial MT"/>
                <a:cs typeface="Arial MT"/>
              </a:rPr>
              <a:t>:</a:t>
            </a:r>
            <a:r>
              <a:rPr sz="2063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63" spc="-23">
                <a:solidFill>
                  <a:prstClr val="black"/>
                </a:solidFill>
                <a:latin typeface="Arial MT"/>
                <a:cs typeface="Arial MT"/>
              </a:rPr>
              <a:t>Auticonsult</a:t>
            </a:r>
            <a:endParaRPr sz="2063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508" y="246683"/>
            <a:ext cx="5790983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29195">
              <a:spcBef>
                <a:spcPts val="94"/>
              </a:spcBef>
            </a:pPr>
            <a:r>
              <a:rPr spc="-234"/>
              <a:t>A</a:t>
            </a:r>
            <a:r>
              <a:rPr spc="-107"/>
              <a:t>m</a:t>
            </a:r>
            <a:r>
              <a:rPr spc="-333"/>
              <a:t>é</a:t>
            </a:r>
            <a:r>
              <a:rPr spc="-136"/>
              <a:t>n</a:t>
            </a:r>
            <a:r>
              <a:rPr spc="-352"/>
              <a:t>a</a:t>
            </a:r>
            <a:r>
              <a:rPr spc="-366"/>
              <a:t>g</a:t>
            </a:r>
            <a:r>
              <a:rPr spc="-333"/>
              <a:t>e</a:t>
            </a:r>
            <a:r>
              <a:rPr spc="267"/>
              <a:t>r</a:t>
            </a:r>
            <a:r>
              <a:rPr spc="-383"/>
              <a:t> </a:t>
            </a:r>
            <a:r>
              <a:rPr spc="56"/>
              <a:t>l</a:t>
            </a:r>
            <a:r>
              <a:rPr spc="-197"/>
              <a:t>e</a:t>
            </a:r>
            <a:r>
              <a:rPr spc="-383"/>
              <a:t> </a:t>
            </a:r>
            <a:r>
              <a:rPr spc="-117"/>
              <a:t>p</a:t>
            </a:r>
            <a:r>
              <a:rPr spc="-173"/>
              <a:t>o</a:t>
            </a:r>
            <a:r>
              <a:rPr spc="-436"/>
              <a:t>s</a:t>
            </a:r>
            <a:r>
              <a:rPr spc="173"/>
              <a:t>t</a:t>
            </a:r>
            <a:r>
              <a:rPr spc="-197"/>
              <a:t>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52" y="2090564"/>
            <a:ext cx="86263" cy="862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52" y="2768534"/>
            <a:ext cx="86263" cy="862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52" y="3446505"/>
            <a:ext cx="86263" cy="862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1052" y="4124475"/>
            <a:ext cx="86263" cy="862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1052" y="4802446"/>
            <a:ext cx="86263" cy="8626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208605" y="1900195"/>
            <a:ext cx="3297436" cy="3749777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156" spc="-89">
                <a:solidFill>
                  <a:srgbClr val="0F0E0D"/>
                </a:solidFill>
                <a:latin typeface="Arial MT"/>
                <a:cs typeface="Arial MT"/>
              </a:rPr>
              <a:t>Consignes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écrites,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mail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19"/>
              </a:spcBef>
            </a:pPr>
            <a:endParaRPr sz="1969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defTabSz="857250"/>
            <a:r>
              <a:rPr sz="2156" spc="-75">
                <a:solidFill>
                  <a:srgbClr val="0F0E0D"/>
                </a:solidFill>
                <a:latin typeface="Arial MT"/>
                <a:cs typeface="Arial MT"/>
              </a:rPr>
              <a:t>Temps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75">
                <a:solidFill>
                  <a:srgbClr val="0F0E0D"/>
                </a:solidFill>
                <a:latin typeface="Arial MT"/>
                <a:cs typeface="Arial MT"/>
              </a:rPr>
              <a:t>de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103">
                <a:solidFill>
                  <a:srgbClr val="0F0E0D"/>
                </a:solidFill>
                <a:latin typeface="Arial MT"/>
                <a:cs typeface="Arial MT"/>
              </a:rPr>
              <a:t>pause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80">
                <a:solidFill>
                  <a:srgbClr val="0F0E0D"/>
                </a:solidFill>
                <a:latin typeface="Arial MT"/>
                <a:cs typeface="Arial MT"/>
              </a:rPr>
              <a:t>en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solitaire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52"/>
              </a:spcBef>
            </a:pPr>
            <a:endParaRPr sz="2203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marR="205383" defTabSz="857250">
              <a:lnSpc>
                <a:spcPts val="2325"/>
              </a:lnSpc>
            </a:pPr>
            <a:r>
              <a:rPr sz="2156" spc="-141">
                <a:solidFill>
                  <a:srgbClr val="0F0E0D"/>
                </a:solidFill>
                <a:latin typeface="Arial MT"/>
                <a:cs typeface="Arial MT"/>
              </a:rPr>
              <a:t>E</a:t>
            </a:r>
            <a:r>
              <a:rPr sz="2156" spc="-183">
                <a:solidFill>
                  <a:srgbClr val="0F0E0D"/>
                </a:solidFill>
                <a:latin typeface="Arial MT"/>
                <a:cs typeface="Arial MT"/>
              </a:rPr>
              <a:t>s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p</a:t>
            </a:r>
            <a:r>
              <a:rPr sz="2156" spc="-136">
                <a:solidFill>
                  <a:srgbClr val="0F0E0D"/>
                </a:solidFill>
                <a:latin typeface="Arial MT"/>
                <a:cs typeface="Arial MT"/>
              </a:rPr>
              <a:t>a</a:t>
            </a:r>
            <a:r>
              <a:rPr sz="2156" spc="-66">
                <a:solidFill>
                  <a:srgbClr val="0F0E0D"/>
                </a:solidFill>
                <a:latin typeface="Arial MT"/>
                <a:cs typeface="Arial MT"/>
              </a:rPr>
              <a:t>c</a:t>
            </a:r>
            <a:r>
              <a:rPr sz="2156" spc="-117">
                <a:solidFill>
                  <a:srgbClr val="0F0E0D"/>
                </a:solidFill>
                <a:latin typeface="Arial MT"/>
                <a:cs typeface="Arial MT"/>
              </a:rPr>
              <a:t>e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183">
                <a:solidFill>
                  <a:srgbClr val="0F0E0D"/>
                </a:solidFill>
                <a:latin typeface="Arial MT"/>
                <a:cs typeface="Arial MT"/>
              </a:rPr>
              <a:t>s</a:t>
            </a:r>
            <a:r>
              <a:rPr sz="2156" spc="-122">
                <a:solidFill>
                  <a:srgbClr val="0F0E0D"/>
                </a:solidFill>
                <a:latin typeface="Arial MT"/>
                <a:cs typeface="Arial MT"/>
              </a:rPr>
              <a:t>e</a:t>
            </a:r>
            <a:r>
              <a:rPr sz="2156" spc="-38">
                <a:solidFill>
                  <a:srgbClr val="0F0E0D"/>
                </a:solidFill>
                <a:latin typeface="Arial MT"/>
                <a:cs typeface="Arial MT"/>
              </a:rPr>
              <a:t>n</a:t>
            </a:r>
            <a:r>
              <a:rPr sz="2156" spc="-183">
                <a:solidFill>
                  <a:srgbClr val="0F0E0D"/>
                </a:solidFill>
                <a:latin typeface="Arial MT"/>
                <a:cs typeface="Arial MT"/>
              </a:rPr>
              <a:t>s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o</a:t>
            </a:r>
            <a:r>
              <a:rPr sz="2156" spc="107">
                <a:solidFill>
                  <a:srgbClr val="0F0E0D"/>
                </a:solidFill>
                <a:latin typeface="Arial MT"/>
                <a:cs typeface="Arial MT"/>
              </a:rPr>
              <a:t>r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122">
                <a:solidFill>
                  <a:srgbClr val="0F0E0D"/>
                </a:solidFill>
                <a:latin typeface="Arial MT"/>
                <a:cs typeface="Arial MT"/>
              </a:rPr>
              <a:t>e</a:t>
            </a:r>
            <a:r>
              <a:rPr sz="2156" spc="52">
                <a:solidFill>
                  <a:srgbClr val="0F0E0D"/>
                </a:solidFill>
                <a:latin typeface="Arial MT"/>
                <a:cs typeface="Arial MT"/>
              </a:rPr>
              <a:t>l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141">
                <a:solidFill>
                  <a:srgbClr val="0F0E0D"/>
                </a:solidFill>
                <a:latin typeface="Arial MT"/>
                <a:cs typeface="Arial MT"/>
              </a:rPr>
              <a:t>(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183">
                <a:solidFill>
                  <a:srgbClr val="0F0E0D"/>
                </a:solidFill>
                <a:latin typeface="Arial MT"/>
                <a:cs typeface="Arial MT"/>
              </a:rPr>
              <a:t>s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o</a:t>
            </a:r>
            <a:r>
              <a:rPr sz="2156" spc="47">
                <a:solidFill>
                  <a:srgbClr val="0F0E0D"/>
                </a:solidFill>
                <a:latin typeface="Arial MT"/>
                <a:cs typeface="Arial MT"/>
              </a:rPr>
              <a:t>l</a:t>
            </a:r>
            <a:r>
              <a:rPr sz="2156" spc="-136">
                <a:solidFill>
                  <a:srgbClr val="0F0E0D"/>
                </a:solidFill>
                <a:latin typeface="Arial MT"/>
                <a:cs typeface="Arial MT"/>
              </a:rPr>
              <a:t>a</a:t>
            </a:r>
            <a:r>
              <a:rPr sz="2156" spc="80">
                <a:solidFill>
                  <a:srgbClr val="0F0E0D"/>
                </a:solidFill>
                <a:latin typeface="Arial MT"/>
                <a:cs typeface="Arial MT"/>
              </a:rPr>
              <a:t>t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o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n  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phonique, 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lumières,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 etc.)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marR="967383" defTabSz="857250">
              <a:lnSpc>
                <a:spcPts val="4875"/>
              </a:lnSpc>
              <a:spcBef>
                <a:spcPts val="319"/>
              </a:spcBef>
            </a:pP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Télétravail 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Horaires </a:t>
            </a:r>
            <a:r>
              <a:rPr sz="2156" spc="-75">
                <a:solidFill>
                  <a:srgbClr val="0F0E0D"/>
                </a:solidFill>
                <a:latin typeface="Arial MT"/>
                <a:cs typeface="Arial MT"/>
              </a:rPr>
              <a:t>de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travail </a:t>
            </a:r>
            <a:r>
              <a:rPr sz="2156" spc="-14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84">
                <a:solidFill>
                  <a:srgbClr val="0F0E0D"/>
                </a:solidFill>
                <a:latin typeface="Arial MT"/>
                <a:cs typeface="Arial MT"/>
              </a:rPr>
              <a:t>Personne</a:t>
            </a:r>
            <a:r>
              <a:rPr sz="2156" spc="-42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61">
                <a:solidFill>
                  <a:srgbClr val="0F0E0D"/>
                </a:solidFill>
                <a:latin typeface="Arial MT"/>
                <a:cs typeface="Arial MT"/>
              </a:rPr>
              <a:t>ressource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1052" y="5480416"/>
            <a:ext cx="86263" cy="8626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519879" y="2121172"/>
            <a:ext cx="3893344" cy="3230761"/>
            <a:chOff x="-4396" y="2262583"/>
            <a:chExt cx="4152900" cy="3446145"/>
          </a:xfrm>
        </p:grpSpPr>
        <p:sp>
          <p:nvSpPr>
            <p:cNvPr id="11" name="object 11"/>
            <p:cNvSpPr/>
            <p:nvPr/>
          </p:nvSpPr>
          <p:spPr>
            <a:xfrm>
              <a:off x="777680" y="309049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589" y="609178"/>
                  </a:moveTo>
                  <a:lnTo>
                    <a:pt x="255183" y="605191"/>
                  </a:lnTo>
                  <a:lnTo>
                    <a:pt x="208315" y="593650"/>
                  </a:lnTo>
                  <a:lnTo>
                    <a:pt x="164612" y="575180"/>
                  </a:lnTo>
                  <a:lnTo>
                    <a:pt x="124702" y="550410"/>
                  </a:lnTo>
                  <a:lnTo>
                    <a:pt x="89212" y="519966"/>
                  </a:lnTo>
                  <a:lnTo>
                    <a:pt x="58767" y="484475"/>
                  </a:lnTo>
                  <a:lnTo>
                    <a:pt x="33997" y="444565"/>
                  </a:lnTo>
                  <a:lnTo>
                    <a:pt x="15528" y="400862"/>
                  </a:lnTo>
                  <a:lnTo>
                    <a:pt x="3986" y="353995"/>
                  </a:lnTo>
                  <a:lnTo>
                    <a:pt x="0" y="304590"/>
                  </a:lnTo>
                  <a:lnTo>
                    <a:pt x="3986" y="255183"/>
                  </a:lnTo>
                  <a:lnTo>
                    <a:pt x="15528" y="208315"/>
                  </a:lnTo>
                  <a:lnTo>
                    <a:pt x="33997" y="164612"/>
                  </a:lnTo>
                  <a:lnTo>
                    <a:pt x="58767" y="124702"/>
                  </a:lnTo>
                  <a:lnTo>
                    <a:pt x="89212" y="89211"/>
                  </a:lnTo>
                  <a:lnTo>
                    <a:pt x="124702" y="58767"/>
                  </a:lnTo>
                  <a:lnTo>
                    <a:pt x="164612" y="33997"/>
                  </a:lnTo>
                  <a:lnTo>
                    <a:pt x="208315" y="15527"/>
                  </a:lnTo>
                  <a:lnTo>
                    <a:pt x="255183" y="3986"/>
                  </a:lnTo>
                  <a:lnTo>
                    <a:pt x="304586" y="0"/>
                  </a:lnTo>
                  <a:lnTo>
                    <a:pt x="353995" y="3986"/>
                  </a:lnTo>
                  <a:lnTo>
                    <a:pt x="400863" y="15527"/>
                  </a:lnTo>
                  <a:lnTo>
                    <a:pt x="444565" y="33997"/>
                  </a:lnTo>
                  <a:lnTo>
                    <a:pt x="484475" y="58767"/>
                  </a:lnTo>
                  <a:lnTo>
                    <a:pt x="519966" y="89211"/>
                  </a:lnTo>
                  <a:lnTo>
                    <a:pt x="550410" y="124702"/>
                  </a:lnTo>
                  <a:lnTo>
                    <a:pt x="575181" y="164612"/>
                  </a:lnTo>
                  <a:lnTo>
                    <a:pt x="593650" y="208315"/>
                  </a:lnTo>
                  <a:lnTo>
                    <a:pt x="605192" y="255183"/>
                  </a:lnTo>
                  <a:lnTo>
                    <a:pt x="609178" y="304587"/>
                  </a:lnTo>
                  <a:lnTo>
                    <a:pt x="605192" y="353995"/>
                  </a:lnTo>
                  <a:lnTo>
                    <a:pt x="593650" y="400862"/>
                  </a:lnTo>
                  <a:lnTo>
                    <a:pt x="575181" y="444565"/>
                  </a:lnTo>
                  <a:lnTo>
                    <a:pt x="550410" y="484475"/>
                  </a:lnTo>
                  <a:lnTo>
                    <a:pt x="519966" y="519966"/>
                  </a:lnTo>
                  <a:lnTo>
                    <a:pt x="484475" y="550410"/>
                  </a:lnTo>
                  <a:lnTo>
                    <a:pt x="444565" y="575180"/>
                  </a:lnTo>
                  <a:lnTo>
                    <a:pt x="400863" y="593650"/>
                  </a:lnTo>
                  <a:lnTo>
                    <a:pt x="353995" y="605191"/>
                  </a:lnTo>
                  <a:lnTo>
                    <a:pt x="304589" y="609178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579668"/>
              <a:ext cx="2653665" cy="668020"/>
            </a:xfrm>
            <a:custGeom>
              <a:avLst/>
              <a:gdLst/>
              <a:ahLst/>
              <a:cxnLst/>
              <a:rect l="l" t="t" r="r" b="b"/>
              <a:pathLst>
                <a:path w="2653665" h="668020">
                  <a:moveTo>
                    <a:pt x="2653514" y="667788"/>
                  </a:moveTo>
                  <a:lnTo>
                    <a:pt x="611792" y="667788"/>
                  </a:lnTo>
                  <a:lnTo>
                    <a:pt x="0" y="145791"/>
                  </a:lnTo>
                  <a:lnTo>
                    <a:pt x="0" y="0"/>
                  </a:lnTo>
                  <a:lnTo>
                    <a:pt x="2308161" y="7257"/>
                  </a:lnTo>
                  <a:lnTo>
                    <a:pt x="2653514" y="66778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3579669"/>
              <a:ext cx="2653665" cy="668020"/>
            </a:xfrm>
            <a:custGeom>
              <a:avLst/>
              <a:gdLst/>
              <a:ahLst/>
              <a:cxnLst/>
              <a:rect l="l" t="t" r="r" b="b"/>
              <a:pathLst>
                <a:path w="2653665" h="668020">
                  <a:moveTo>
                    <a:pt x="2308161" y="7257"/>
                  </a:moveTo>
                  <a:lnTo>
                    <a:pt x="2653514" y="667788"/>
                  </a:lnTo>
                  <a:lnTo>
                    <a:pt x="611792" y="667788"/>
                  </a:lnTo>
                  <a:lnTo>
                    <a:pt x="0" y="145791"/>
                  </a:lnTo>
                </a:path>
                <a:path w="2653665" h="668020">
                  <a:moveTo>
                    <a:pt x="0" y="0"/>
                  </a:moveTo>
                  <a:lnTo>
                    <a:pt x="2308161" y="7257"/>
                  </a:lnTo>
                </a:path>
              </a:pathLst>
            </a:custGeom>
            <a:ln w="8787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815738" y="2409439"/>
              <a:ext cx="2226310" cy="3202305"/>
            </a:xfrm>
            <a:custGeom>
              <a:avLst/>
              <a:gdLst/>
              <a:ahLst/>
              <a:cxnLst/>
              <a:rect l="l" t="t" r="r" b="b"/>
              <a:pathLst>
                <a:path w="2226310" h="3202304">
                  <a:moveTo>
                    <a:pt x="1059365" y="1323298"/>
                  </a:moveTo>
                  <a:lnTo>
                    <a:pt x="646897" y="1323298"/>
                  </a:lnTo>
                  <a:lnTo>
                    <a:pt x="654343" y="1294345"/>
                  </a:lnTo>
                  <a:lnTo>
                    <a:pt x="667000" y="1268760"/>
                  </a:lnTo>
                  <a:lnTo>
                    <a:pt x="686475" y="1250505"/>
                  </a:lnTo>
                  <a:lnTo>
                    <a:pt x="714376" y="1243540"/>
                  </a:lnTo>
                  <a:lnTo>
                    <a:pt x="999591" y="1243540"/>
                  </a:lnTo>
                  <a:lnTo>
                    <a:pt x="1013023" y="1252070"/>
                  </a:lnTo>
                  <a:lnTo>
                    <a:pt x="1040097" y="1275351"/>
                  </a:lnTo>
                  <a:lnTo>
                    <a:pt x="1060984" y="1309923"/>
                  </a:lnTo>
                  <a:lnTo>
                    <a:pt x="1059365" y="1323298"/>
                  </a:lnTo>
                  <a:close/>
                </a:path>
                <a:path w="2226310" h="3202304">
                  <a:moveTo>
                    <a:pt x="1045800" y="1608772"/>
                  </a:moveTo>
                  <a:lnTo>
                    <a:pt x="469915" y="1608772"/>
                  </a:lnTo>
                  <a:lnTo>
                    <a:pt x="0" y="1260680"/>
                  </a:lnTo>
                  <a:lnTo>
                    <a:pt x="559384" y="1260680"/>
                  </a:lnTo>
                  <a:lnTo>
                    <a:pt x="646897" y="1323298"/>
                  </a:lnTo>
                  <a:lnTo>
                    <a:pt x="1059365" y="1323298"/>
                  </a:lnTo>
                  <a:lnTo>
                    <a:pt x="1028969" y="1387440"/>
                  </a:lnTo>
                  <a:lnTo>
                    <a:pt x="994985" y="1405989"/>
                  </a:lnTo>
                  <a:lnTo>
                    <a:pt x="949719" y="1413248"/>
                  </a:lnTo>
                  <a:lnTo>
                    <a:pt x="888990" y="1414494"/>
                  </a:lnTo>
                  <a:lnTo>
                    <a:pt x="774342" y="1414494"/>
                  </a:lnTo>
                  <a:lnTo>
                    <a:pt x="1045800" y="1608772"/>
                  </a:lnTo>
                  <a:close/>
                </a:path>
                <a:path w="2226310" h="3202304">
                  <a:moveTo>
                    <a:pt x="1075269" y="2084745"/>
                  </a:moveTo>
                  <a:lnTo>
                    <a:pt x="966623" y="2073067"/>
                  </a:lnTo>
                  <a:lnTo>
                    <a:pt x="956915" y="1952639"/>
                  </a:lnTo>
                  <a:lnTo>
                    <a:pt x="955578" y="1920188"/>
                  </a:lnTo>
                  <a:lnTo>
                    <a:pt x="954968" y="1846025"/>
                  </a:lnTo>
                  <a:lnTo>
                    <a:pt x="960186" y="1764938"/>
                  </a:lnTo>
                  <a:lnTo>
                    <a:pt x="976332" y="1711716"/>
                  </a:lnTo>
                  <a:lnTo>
                    <a:pt x="1004268" y="1679762"/>
                  </a:lnTo>
                  <a:lnTo>
                    <a:pt x="1035492" y="1645431"/>
                  </a:lnTo>
                  <a:lnTo>
                    <a:pt x="1071392" y="1606814"/>
                  </a:lnTo>
                  <a:lnTo>
                    <a:pt x="1086487" y="1856565"/>
                  </a:lnTo>
                  <a:lnTo>
                    <a:pt x="1104440" y="1856565"/>
                  </a:lnTo>
                  <a:lnTo>
                    <a:pt x="1075269" y="2084745"/>
                  </a:lnTo>
                  <a:close/>
                </a:path>
                <a:path w="2226310" h="3202304">
                  <a:moveTo>
                    <a:pt x="1104440" y="1856565"/>
                  </a:moveTo>
                  <a:lnTo>
                    <a:pt x="1086487" y="1856565"/>
                  </a:lnTo>
                  <a:lnTo>
                    <a:pt x="1106315" y="1841898"/>
                  </a:lnTo>
                  <a:lnTo>
                    <a:pt x="1104440" y="1856565"/>
                  </a:lnTo>
                  <a:close/>
                </a:path>
                <a:path w="2226310" h="3202304">
                  <a:moveTo>
                    <a:pt x="786177" y="3201807"/>
                  </a:moveTo>
                  <a:lnTo>
                    <a:pt x="780233" y="3157183"/>
                  </a:lnTo>
                  <a:lnTo>
                    <a:pt x="805572" y="3034240"/>
                  </a:lnTo>
                  <a:lnTo>
                    <a:pt x="926952" y="2849373"/>
                  </a:lnTo>
                  <a:lnTo>
                    <a:pt x="1209129" y="2618974"/>
                  </a:lnTo>
                  <a:lnTo>
                    <a:pt x="1788689" y="2241442"/>
                  </a:lnTo>
                  <a:lnTo>
                    <a:pt x="1810640" y="2226572"/>
                  </a:lnTo>
                  <a:lnTo>
                    <a:pt x="2225838" y="2226572"/>
                  </a:lnTo>
                  <a:lnTo>
                    <a:pt x="2225838" y="3147399"/>
                  </a:lnTo>
                  <a:lnTo>
                    <a:pt x="786177" y="3201807"/>
                  </a:lnTo>
                  <a:close/>
                </a:path>
                <a:path w="2226310" h="3202304">
                  <a:moveTo>
                    <a:pt x="1474550" y="661703"/>
                  </a:moveTo>
                  <a:lnTo>
                    <a:pt x="1414176" y="648672"/>
                  </a:lnTo>
                  <a:lnTo>
                    <a:pt x="1376779" y="599497"/>
                  </a:lnTo>
                  <a:lnTo>
                    <a:pt x="1363725" y="556458"/>
                  </a:lnTo>
                  <a:lnTo>
                    <a:pt x="1348912" y="506943"/>
                  </a:lnTo>
                  <a:lnTo>
                    <a:pt x="1332981" y="452819"/>
                  </a:lnTo>
                  <a:lnTo>
                    <a:pt x="1316578" y="395950"/>
                  </a:lnTo>
                  <a:lnTo>
                    <a:pt x="1300347" y="338205"/>
                  </a:lnTo>
                  <a:lnTo>
                    <a:pt x="1290426" y="288335"/>
                  </a:lnTo>
                  <a:lnTo>
                    <a:pt x="1289831" y="245309"/>
                  </a:lnTo>
                  <a:lnTo>
                    <a:pt x="1297685" y="207767"/>
                  </a:lnTo>
                  <a:lnTo>
                    <a:pt x="1335221" y="143696"/>
                  </a:lnTo>
                  <a:lnTo>
                    <a:pt x="1363146" y="114448"/>
                  </a:lnTo>
                  <a:lnTo>
                    <a:pt x="1396004" y="85246"/>
                  </a:lnTo>
                  <a:lnTo>
                    <a:pt x="1473006" y="21542"/>
                  </a:lnTo>
                  <a:lnTo>
                    <a:pt x="1536024" y="0"/>
                  </a:lnTo>
                  <a:lnTo>
                    <a:pt x="1570474" y="7028"/>
                  </a:lnTo>
                  <a:lnTo>
                    <a:pt x="1605698" y="23829"/>
                  </a:lnTo>
                  <a:lnTo>
                    <a:pt x="1640805" y="48833"/>
                  </a:lnTo>
                  <a:lnTo>
                    <a:pt x="1674905" y="80468"/>
                  </a:lnTo>
                  <a:lnTo>
                    <a:pt x="1707109" y="117164"/>
                  </a:lnTo>
                  <a:lnTo>
                    <a:pt x="1736525" y="157352"/>
                  </a:lnTo>
                  <a:lnTo>
                    <a:pt x="1762264" y="199460"/>
                  </a:lnTo>
                  <a:lnTo>
                    <a:pt x="1783435" y="241918"/>
                  </a:lnTo>
                  <a:lnTo>
                    <a:pt x="1799148" y="283156"/>
                  </a:lnTo>
                  <a:lnTo>
                    <a:pt x="1808513" y="321603"/>
                  </a:lnTo>
                  <a:lnTo>
                    <a:pt x="1810640" y="355688"/>
                  </a:lnTo>
                  <a:lnTo>
                    <a:pt x="1800381" y="452236"/>
                  </a:lnTo>
                  <a:lnTo>
                    <a:pt x="1785404" y="532019"/>
                  </a:lnTo>
                  <a:lnTo>
                    <a:pt x="1771887" y="586297"/>
                  </a:lnTo>
                  <a:lnTo>
                    <a:pt x="1591360" y="645181"/>
                  </a:lnTo>
                  <a:lnTo>
                    <a:pt x="1474550" y="661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768777" y="2908912"/>
              <a:ext cx="1734820" cy="1948180"/>
            </a:xfrm>
            <a:custGeom>
              <a:avLst/>
              <a:gdLst/>
              <a:ahLst/>
              <a:cxnLst/>
              <a:rect l="l" t="t" r="r" b="b"/>
              <a:pathLst>
                <a:path w="1734820" h="1948179">
                  <a:moveTo>
                    <a:pt x="253736" y="1947569"/>
                  </a:moveTo>
                  <a:lnTo>
                    <a:pt x="211757" y="1945466"/>
                  </a:lnTo>
                  <a:lnTo>
                    <a:pt x="170738" y="1936902"/>
                  </a:lnTo>
                  <a:lnTo>
                    <a:pt x="133579" y="1919772"/>
                  </a:lnTo>
                  <a:lnTo>
                    <a:pt x="102011" y="1892824"/>
                  </a:lnTo>
                  <a:lnTo>
                    <a:pt x="75586" y="1857753"/>
                  </a:lnTo>
                  <a:lnTo>
                    <a:pt x="53857" y="1816254"/>
                  </a:lnTo>
                  <a:lnTo>
                    <a:pt x="36377" y="1770022"/>
                  </a:lnTo>
                  <a:lnTo>
                    <a:pt x="22698" y="1720753"/>
                  </a:lnTo>
                  <a:lnTo>
                    <a:pt x="12374" y="1670141"/>
                  </a:lnTo>
                  <a:lnTo>
                    <a:pt x="4957" y="1619882"/>
                  </a:lnTo>
                  <a:lnTo>
                    <a:pt x="0" y="1571670"/>
                  </a:lnTo>
                  <a:lnTo>
                    <a:pt x="89228" y="1509498"/>
                  </a:lnTo>
                  <a:lnTo>
                    <a:pt x="91655" y="1401677"/>
                  </a:lnTo>
                  <a:lnTo>
                    <a:pt x="94149" y="1257066"/>
                  </a:lnTo>
                  <a:lnTo>
                    <a:pt x="97015" y="1043246"/>
                  </a:lnTo>
                  <a:lnTo>
                    <a:pt x="98102" y="997421"/>
                  </a:lnTo>
                  <a:lnTo>
                    <a:pt x="100283" y="954235"/>
                  </a:lnTo>
                  <a:lnTo>
                    <a:pt x="103557" y="913527"/>
                  </a:lnTo>
                  <a:lnTo>
                    <a:pt x="107924" y="875142"/>
                  </a:lnTo>
                  <a:lnTo>
                    <a:pt x="17461" y="726583"/>
                  </a:lnTo>
                  <a:lnTo>
                    <a:pt x="141475" y="726583"/>
                  </a:lnTo>
                  <a:lnTo>
                    <a:pt x="158736" y="682063"/>
                  </a:lnTo>
                  <a:lnTo>
                    <a:pt x="178861" y="640624"/>
                  </a:lnTo>
                  <a:lnTo>
                    <a:pt x="201870" y="601637"/>
                  </a:lnTo>
                  <a:lnTo>
                    <a:pt x="227783" y="564477"/>
                  </a:lnTo>
                  <a:lnTo>
                    <a:pt x="256622" y="528516"/>
                  </a:lnTo>
                  <a:lnTo>
                    <a:pt x="288406" y="493128"/>
                  </a:lnTo>
                  <a:lnTo>
                    <a:pt x="323156" y="457687"/>
                  </a:lnTo>
                  <a:lnTo>
                    <a:pt x="360893" y="421564"/>
                  </a:lnTo>
                  <a:lnTo>
                    <a:pt x="396967" y="390223"/>
                  </a:lnTo>
                  <a:lnTo>
                    <a:pt x="437026" y="359488"/>
                  </a:lnTo>
                  <a:lnTo>
                    <a:pt x="480156" y="329566"/>
                  </a:lnTo>
                  <a:lnTo>
                    <a:pt x="525443" y="300669"/>
                  </a:lnTo>
                  <a:lnTo>
                    <a:pt x="571974" y="273005"/>
                  </a:lnTo>
                  <a:lnTo>
                    <a:pt x="560722" y="223405"/>
                  </a:lnTo>
                  <a:lnTo>
                    <a:pt x="840139" y="0"/>
                  </a:lnTo>
                  <a:lnTo>
                    <a:pt x="909985" y="111599"/>
                  </a:lnTo>
                  <a:lnTo>
                    <a:pt x="924533" y="115382"/>
                  </a:lnTo>
                  <a:lnTo>
                    <a:pt x="981875" y="132513"/>
                  </a:lnTo>
                  <a:lnTo>
                    <a:pt x="1021906" y="146176"/>
                  </a:lnTo>
                  <a:lnTo>
                    <a:pt x="1067671" y="163446"/>
                  </a:lnTo>
                  <a:lnTo>
                    <a:pt x="1117787" y="184481"/>
                  </a:lnTo>
                  <a:lnTo>
                    <a:pt x="1170875" y="209438"/>
                  </a:lnTo>
                  <a:lnTo>
                    <a:pt x="1225553" y="238474"/>
                  </a:lnTo>
                  <a:lnTo>
                    <a:pt x="1280441" y="271747"/>
                  </a:lnTo>
                  <a:lnTo>
                    <a:pt x="1334157" y="309413"/>
                  </a:lnTo>
                  <a:lnTo>
                    <a:pt x="1385321" y="351630"/>
                  </a:lnTo>
                  <a:lnTo>
                    <a:pt x="1521751" y="526165"/>
                  </a:lnTo>
                  <a:lnTo>
                    <a:pt x="1632715" y="739678"/>
                  </a:lnTo>
                  <a:lnTo>
                    <a:pt x="1707298" y="920409"/>
                  </a:lnTo>
                  <a:lnTo>
                    <a:pt x="1734585" y="996600"/>
                  </a:lnTo>
                  <a:lnTo>
                    <a:pt x="1594893" y="1746506"/>
                  </a:lnTo>
                  <a:lnTo>
                    <a:pt x="830362" y="1746506"/>
                  </a:lnTo>
                  <a:lnTo>
                    <a:pt x="833826" y="1731451"/>
                  </a:lnTo>
                  <a:lnTo>
                    <a:pt x="840573" y="1684343"/>
                  </a:lnTo>
                  <a:lnTo>
                    <a:pt x="845139" y="1602263"/>
                  </a:lnTo>
                  <a:lnTo>
                    <a:pt x="842061" y="1482294"/>
                  </a:lnTo>
                  <a:lnTo>
                    <a:pt x="833973" y="1435791"/>
                  </a:lnTo>
                  <a:lnTo>
                    <a:pt x="817172" y="1396977"/>
                  </a:lnTo>
                  <a:lnTo>
                    <a:pt x="793339" y="1364295"/>
                  </a:lnTo>
                  <a:lnTo>
                    <a:pt x="764152" y="1336185"/>
                  </a:lnTo>
                  <a:lnTo>
                    <a:pt x="731291" y="1311089"/>
                  </a:lnTo>
                  <a:lnTo>
                    <a:pt x="661263" y="1263702"/>
                  </a:lnTo>
                  <a:lnTo>
                    <a:pt x="627456" y="1238293"/>
                  </a:lnTo>
                  <a:lnTo>
                    <a:pt x="596692" y="1209663"/>
                  </a:lnTo>
                  <a:lnTo>
                    <a:pt x="570651" y="1176253"/>
                  </a:lnTo>
                  <a:lnTo>
                    <a:pt x="551013" y="1136503"/>
                  </a:lnTo>
                  <a:lnTo>
                    <a:pt x="539797" y="1206684"/>
                  </a:lnTo>
                  <a:lnTo>
                    <a:pt x="513668" y="1374485"/>
                  </a:lnTo>
                  <a:lnTo>
                    <a:pt x="483904" y="1575796"/>
                  </a:lnTo>
                  <a:lnTo>
                    <a:pt x="461785" y="1746506"/>
                  </a:lnTo>
                  <a:lnTo>
                    <a:pt x="450650" y="1801256"/>
                  </a:lnTo>
                  <a:lnTo>
                    <a:pt x="431083" y="1846638"/>
                  </a:lnTo>
                  <a:lnTo>
                    <a:pt x="404426" y="1883068"/>
                  </a:lnTo>
                  <a:lnTo>
                    <a:pt x="372022" y="1910961"/>
                  </a:lnTo>
                  <a:lnTo>
                    <a:pt x="335211" y="1930732"/>
                  </a:lnTo>
                  <a:lnTo>
                    <a:pt x="295335" y="1942796"/>
                  </a:lnTo>
                  <a:lnTo>
                    <a:pt x="253736" y="1947569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451114" y="2262593"/>
              <a:ext cx="2696845" cy="3446145"/>
            </a:xfrm>
            <a:custGeom>
              <a:avLst/>
              <a:gdLst/>
              <a:ahLst/>
              <a:cxnLst/>
              <a:rect l="l" t="t" r="r" b="b"/>
              <a:pathLst>
                <a:path w="2696845" h="3446145">
                  <a:moveTo>
                    <a:pt x="415836" y="1785340"/>
                  </a:moveTo>
                  <a:lnTo>
                    <a:pt x="415671" y="1781009"/>
                  </a:lnTo>
                  <a:lnTo>
                    <a:pt x="410108" y="1775853"/>
                  </a:lnTo>
                  <a:lnTo>
                    <a:pt x="405790" y="1775993"/>
                  </a:lnTo>
                  <a:lnTo>
                    <a:pt x="368350" y="1816938"/>
                  </a:lnTo>
                  <a:lnTo>
                    <a:pt x="335699" y="1854174"/>
                  </a:lnTo>
                  <a:lnTo>
                    <a:pt x="315658" y="1931581"/>
                  </a:lnTo>
                  <a:lnTo>
                    <a:pt x="312712" y="1985797"/>
                  </a:lnTo>
                  <a:lnTo>
                    <a:pt x="312559" y="2035949"/>
                  </a:lnTo>
                  <a:lnTo>
                    <a:pt x="312661" y="2041906"/>
                  </a:lnTo>
                  <a:lnTo>
                    <a:pt x="313715" y="2079498"/>
                  </a:lnTo>
                  <a:lnTo>
                    <a:pt x="312953" y="2080704"/>
                  </a:lnTo>
                  <a:lnTo>
                    <a:pt x="312445" y="2082114"/>
                  </a:lnTo>
                  <a:lnTo>
                    <a:pt x="322287" y="2204123"/>
                  </a:lnTo>
                  <a:lnTo>
                    <a:pt x="322567" y="2207730"/>
                  </a:lnTo>
                  <a:lnTo>
                    <a:pt x="325577" y="2210435"/>
                  </a:lnTo>
                  <a:lnTo>
                    <a:pt x="329285" y="2210435"/>
                  </a:lnTo>
                  <a:lnTo>
                    <a:pt x="329463" y="2210409"/>
                  </a:lnTo>
                  <a:lnTo>
                    <a:pt x="329666" y="2210409"/>
                  </a:lnTo>
                  <a:lnTo>
                    <a:pt x="333438" y="2210092"/>
                  </a:lnTo>
                  <a:lnTo>
                    <a:pt x="336245" y="2206802"/>
                  </a:lnTo>
                  <a:lnTo>
                    <a:pt x="327914" y="2103412"/>
                  </a:lnTo>
                  <a:lnTo>
                    <a:pt x="351955" y="2086889"/>
                  </a:lnTo>
                  <a:lnTo>
                    <a:pt x="409600" y="2047278"/>
                  </a:lnTo>
                  <a:lnTo>
                    <a:pt x="410387" y="2042985"/>
                  </a:lnTo>
                  <a:lnTo>
                    <a:pt x="406095" y="2036775"/>
                  </a:lnTo>
                  <a:lnTo>
                    <a:pt x="401840" y="2035949"/>
                  </a:lnTo>
                  <a:lnTo>
                    <a:pt x="327736" y="2086889"/>
                  </a:lnTo>
                  <a:lnTo>
                    <a:pt x="326440" y="2042985"/>
                  </a:lnTo>
                  <a:lnTo>
                    <a:pt x="326529" y="1988477"/>
                  </a:lnTo>
                  <a:lnTo>
                    <a:pt x="329171" y="1935149"/>
                  </a:lnTo>
                  <a:lnTo>
                    <a:pt x="335356" y="1890471"/>
                  </a:lnTo>
                  <a:lnTo>
                    <a:pt x="361238" y="1845538"/>
                  </a:lnTo>
                  <a:lnTo>
                    <a:pt x="396519" y="1806333"/>
                  </a:lnTo>
                  <a:lnTo>
                    <a:pt x="415836" y="1785340"/>
                  </a:lnTo>
                  <a:close/>
                </a:path>
                <a:path w="2696845" h="3446145">
                  <a:moveTo>
                    <a:pt x="465823" y="1355356"/>
                  </a:moveTo>
                  <a:lnTo>
                    <a:pt x="463524" y="1351686"/>
                  </a:lnTo>
                  <a:lnTo>
                    <a:pt x="459854" y="1350822"/>
                  </a:lnTo>
                  <a:lnTo>
                    <a:pt x="456145" y="1349857"/>
                  </a:lnTo>
                  <a:lnTo>
                    <a:pt x="452475" y="1352232"/>
                  </a:lnTo>
                  <a:lnTo>
                    <a:pt x="451586" y="1355902"/>
                  </a:lnTo>
                  <a:lnTo>
                    <a:pt x="416699" y="1503921"/>
                  </a:lnTo>
                  <a:lnTo>
                    <a:pt x="414845" y="1504327"/>
                  </a:lnTo>
                  <a:lnTo>
                    <a:pt x="413156" y="1505458"/>
                  </a:lnTo>
                  <a:lnTo>
                    <a:pt x="412165" y="1507248"/>
                  </a:lnTo>
                  <a:lnTo>
                    <a:pt x="391083" y="1535455"/>
                  </a:lnTo>
                  <a:lnTo>
                    <a:pt x="365582" y="1549755"/>
                  </a:lnTo>
                  <a:lnTo>
                    <a:pt x="332041" y="1554683"/>
                  </a:lnTo>
                  <a:lnTo>
                    <a:pt x="286816" y="1554784"/>
                  </a:lnTo>
                  <a:lnTo>
                    <a:pt x="260299" y="1554505"/>
                  </a:lnTo>
                  <a:lnTo>
                    <a:pt x="260096" y="1553235"/>
                  </a:lnTo>
                  <a:lnTo>
                    <a:pt x="259816" y="1552625"/>
                  </a:lnTo>
                  <a:lnTo>
                    <a:pt x="253441" y="1542135"/>
                  </a:lnTo>
                  <a:lnTo>
                    <a:pt x="245237" y="1533283"/>
                  </a:lnTo>
                  <a:lnTo>
                    <a:pt x="245237" y="1554480"/>
                  </a:lnTo>
                  <a:lnTo>
                    <a:pt x="99872" y="1554480"/>
                  </a:lnTo>
                  <a:lnTo>
                    <a:pt x="115722" y="1522755"/>
                  </a:lnTo>
                  <a:lnTo>
                    <a:pt x="118135" y="1522895"/>
                  </a:lnTo>
                  <a:lnTo>
                    <a:pt x="154330" y="1517484"/>
                  </a:lnTo>
                  <a:lnTo>
                    <a:pt x="191071" y="1515757"/>
                  </a:lnTo>
                  <a:lnTo>
                    <a:pt x="217944" y="1526146"/>
                  </a:lnTo>
                  <a:lnTo>
                    <a:pt x="235737" y="1541449"/>
                  </a:lnTo>
                  <a:lnTo>
                    <a:pt x="245237" y="1554480"/>
                  </a:lnTo>
                  <a:lnTo>
                    <a:pt x="245237" y="1533283"/>
                  </a:lnTo>
                  <a:lnTo>
                    <a:pt x="233984" y="1521142"/>
                  </a:lnTo>
                  <a:lnTo>
                    <a:pt x="223532" y="1515757"/>
                  </a:lnTo>
                  <a:lnTo>
                    <a:pt x="210921" y="1509268"/>
                  </a:lnTo>
                  <a:lnTo>
                    <a:pt x="200266" y="1503781"/>
                  </a:lnTo>
                  <a:lnTo>
                    <a:pt x="151104" y="1504188"/>
                  </a:lnTo>
                  <a:lnTo>
                    <a:pt x="117335" y="1509268"/>
                  </a:lnTo>
                  <a:lnTo>
                    <a:pt x="92532" y="1507871"/>
                  </a:lnTo>
                  <a:lnTo>
                    <a:pt x="76758" y="1502803"/>
                  </a:lnTo>
                  <a:lnTo>
                    <a:pt x="70078" y="1496872"/>
                  </a:lnTo>
                  <a:lnTo>
                    <a:pt x="69253" y="1494713"/>
                  </a:lnTo>
                  <a:lnTo>
                    <a:pt x="72885" y="1492478"/>
                  </a:lnTo>
                  <a:lnTo>
                    <a:pt x="74460" y="1491615"/>
                  </a:lnTo>
                  <a:lnTo>
                    <a:pt x="104673" y="1477010"/>
                  </a:lnTo>
                  <a:lnTo>
                    <a:pt x="147116" y="1457794"/>
                  </a:lnTo>
                  <a:lnTo>
                    <a:pt x="205473" y="1432090"/>
                  </a:lnTo>
                  <a:lnTo>
                    <a:pt x="207086" y="1428038"/>
                  </a:lnTo>
                  <a:lnTo>
                    <a:pt x="204076" y="1421104"/>
                  </a:lnTo>
                  <a:lnTo>
                    <a:pt x="200025" y="1419517"/>
                  </a:lnTo>
                  <a:lnTo>
                    <a:pt x="196557" y="1421003"/>
                  </a:lnTo>
                  <a:lnTo>
                    <a:pt x="158051" y="1437970"/>
                  </a:lnTo>
                  <a:lnTo>
                    <a:pt x="178384" y="1397266"/>
                  </a:lnTo>
                  <a:lnTo>
                    <a:pt x="338035" y="1397266"/>
                  </a:lnTo>
                  <a:lnTo>
                    <a:pt x="341083" y="1394167"/>
                  </a:lnTo>
                  <a:lnTo>
                    <a:pt x="341083" y="1386611"/>
                  </a:lnTo>
                  <a:lnTo>
                    <a:pt x="338035" y="1383525"/>
                  </a:lnTo>
                  <a:lnTo>
                    <a:pt x="185242" y="1383525"/>
                  </a:lnTo>
                  <a:lnTo>
                    <a:pt x="283070" y="1187627"/>
                  </a:lnTo>
                  <a:lnTo>
                    <a:pt x="285203" y="1179664"/>
                  </a:lnTo>
                  <a:lnTo>
                    <a:pt x="284111" y="1171778"/>
                  </a:lnTo>
                  <a:lnTo>
                    <a:pt x="280123" y="1164907"/>
                  </a:lnTo>
                  <a:lnTo>
                    <a:pt x="273545" y="1159979"/>
                  </a:lnTo>
                  <a:lnTo>
                    <a:pt x="265798" y="1158011"/>
                  </a:lnTo>
                  <a:lnTo>
                    <a:pt x="258165" y="1159103"/>
                  </a:lnTo>
                  <a:lnTo>
                    <a:pt x="251472" y="1162926"/>
                  </a:lnTo>
                  <a:lnTo>
                    <a:pt x="246570" y="1169225"/>
                  </a:lnTo>
                  <a:lnTo>
                    <a:pt x="138201" y="1383525"/>
                  </a:lnTo>
                  <a:lnTo>
                    <a:pt x="131254" y="1383525"/>
                  </a:lnTo>
                  <a:lnTo>
                    <a:pt x="131254" y="1397266"/>
                  </a:lnTo>
                  <a:lnTo>
                    <a:pt x="96710" y="1465592"/>
                  </a:lnTo>
                  <a:lnTo>
                    <a:pt x="67983" y="1479524"/>
                  </a:lnTo>
                  <a:lnTo>
                    <a:pt x="61010" y="1484757"/>
                  </a:lnTo>
                  <a:lnTo>
                    <a:pt x="57289" y="1490548"/>
                  </a:lnTo>
                  <a:lnTo>
                    <a:pt x="56248" y="1496402"/>
                  </a:lnTo>
                  <a:lnTo>
                    <a:pt x="57277" y="1501787"/>
                  </a:lnTo>
                  <a:lnTo>
                    <a:pt x="67983" y="1513497"/>
                  </a:lnTo>
                  <a:lnTo>
                    <a:pt x="71793" y="1514881"/>
                  </a:lnTo>
                  <a:lnTo>
                    <a:pt x="28930" y="1599692"/>
                  </a:lnTo>
                  <a:lnTo>
                    <a:pt x="28702" y="1597863"/>
                  </a:lnTo>
                  <a:lnTo>
                    <a:pt x="27292" y="1590852"/>
                  </a:lnTo>
                  <a:lnTo>
                    <a:pt x="25565" y="1583855"/>
                  </a:lnTo>
                  <a:lnTo>
                    <a:pt x="23355" y="1575498"/>
                  </a:lnTo>
                  <a:lnTo>
                    <a:pt x="19329" y="1560017"/>
                  </a:lnTo>
                  <a:lnTo>
                    <a:pt x="15798" y="1542834"/>
                  </a:lnTo>
                  <a:lnTo>
                    <a:pt x="13754" y="1524444"/>
                  </a:lnTo>
                  <a:lnTo>
                    <a:pt x="13804" y="1517484"/>
                  </a:lnTo>
                  <a:lnTo>
                    <a:pt x="21488" y="1456397"/>
                  </a:lnTo>
                  <a:lnTo>
                    <a:pt x="53695" y="1403680"/>
                  </a:lnTo>
                  <a:lnTo>
                    <a:pt x="78994" y="1397266"/>
                  </a:lnTo>
                  <a:lnTo>
                    <a:pt x="131254" y="1397266"/>
                  </a:lnTo>
                  <a:lnTo>
                    <a:pt x="131254" y="1383525"/>
                  </a:lnTo>
                  <a:lnTo>
                    <a:pt x="78994" y="1383525"/>
                  </a:lnTo>
                  <a:lnTo>
                    <a:pt x="38252" y="1397977"/>
                  </a:lnTo>
                  <a:lnTo>
                    <a:pt x="15036" y="1431975"/>
                  </a:lnTo>
                  <a:lnTo>
                    <a:pt x="4127" y="1471485"/>
                  </a:lnTo>
                  <a:lnTo>
                    <a:pt x="0" y="1524444"/>
                  </a:lnTo>
                  <a:lnTo>
                    <a:pt x="2171" y="1544535"/>
                  </a:lnTo>
                  <a:lnTo>
                    <a:pt x="5880" y="1562747"/>
                  </a:lnTo>
                  <a:lnTo>
                    <a:pt x="10109" y="1579067"/>
                  </a:lnTo>
                  <a:lnTo>
                    <a:pt x="12103" y="1586522"/>
                  </a:lnTo>
                  <a:lnTo>
                    <a:pt x="13817" y="1593443"/>
                  </a:lnTo>
                  <a:lnTo>
                    <a:pt x="15125" y="1599806"/>
                  </a:lnTo>
                  <a:lnTo>
                    <a:pt x="15900" y="1605622"/>
                  </a:lnTo>
                  <a:lnTo>
                    <a:pt x="17005" y="1618945"/>
                  </a:lnTo>
                  <a:lnTo>
                    <a:pt x="18783" y="1619948"/>
                  </a:lnTo>
                  <a:lnTo>
                    <a:pt x="17284" y="1626704"/>
                  </a:lnTo>
                  <a:lnTo>
                    <a:pt x="14363" y="1642706"/>
                  </a:lnTo>
                  <a:lnTo>
                    <a:pt x="12700" y="1659788"/>
                  </a:lnTo>
                  <a:lnTo>
                    <a:pt x="14973" y="1670126"/>
                  </a:lnTo>
                  <a:lnTo>
                    <a:pt x="50292" y="1648002"/>
                  </a:lnTo>
                  <a:lnTo>
                    <a:pt x="88646" y="1576971"/>
                  </a:lnTo>
                  <a:lnTo>
                    <a:pt x="92036" y="1572285"/>
                  </a:lnTo>
                  <a:lnTo>
                    <a:pt x="94843" y="1568221"/>
                  </a:lnTo>
                  <a:lnTo>
                    <a:pt x="253606" y="1568221"/>
                  </a:lnTo>
                  <a:lnTo>
                    <a:pt x="286613" y="1568488"/>
                  </a:lnTo>
                  <a:lnTo>
                    <a:pt x="328218" y="1568475"/>
                  </a:lnTo>
                  <a:lnTo>
                    <a:pt x="361696" y="1564881"/>
                  </a:lnTo>
                  <a:lnTo>
                    <a:pt x="387540" y="1554784"/>
                  </a:lnTo>
                  <a:lnTo>
                    <a:pt x="388886" y="1554264"/>
                  </a:lnTo>
                  <a:lnTo>
                    <a:pt x="411683" y="1533182"/>
                  </a:lnTo>
                  <a:lnTo>
                    <a:pt x="412584" y="1534795"/>
                  </a:lnTo>
                  <a:lnTo>
                    <a:pt x="414083" y="1536065"/>
                  </a:lnTo>
                  <a:lnTo>
                    <a:pt x="416560" y="1536687"/>
                  </a:lnTo>
                  <a:lnTo>
                    <a:pt x="417106" y="1536712"/>
                  </a:lnTo>
                  <a:lnTo>
                    <a:pt x="420738" y="1536712"/>
                  </a:lnTo>
                  <a:lnTo>
                    <a:pt x="423519" y="1534591"/>
                  </a:lnTo>
                  <a:lnTo>
                    <a:pt x="423849" y="1533182"/>
                  </a:lnTo>
                  <a:lnTo>
                    <a:pt x="464934" y="1359065"/>
                  </a:lnTo>
                  <a:lnTo>
                    <a:pt x="465823" y="1355356"/>
                  </a:lnTo>
                  <a:close/>
                </a:path>
                <a:path w="2696845" h="3446145">
                  <a:moveTo>
                    <a:pt x="875525" y="1782800"/>
                  </a:moveTo>
                  <a:lnTo>
                    <a:pt x="871423" y="1704517"/>
                  </a:lnTo>
                  <a:lnTo>
                    <a:pt x="860513" y="1633283"/>
                  </a:lnTo>
                  <a:lnTo>
                    <a:pt x="843851" y="1568831"/>
                  </a:lnTo>
                  <a:lnTo>
                    <a:pt x="822477" y="1510944"/>
                  </a:lnTo>
                  <a:lnTo>
                    <a:pt x="797433" y="1459357"/>
                  </a:lnTo>
                  <a:lnTo>
                    <a:pt x="769759" y="1413827"/>
                  </a:lnTo>
                  <a:lnTo>
                    <a:pt x="740498" y="1374101"/>
                  </a:lnTo>
                  <a:lnTo>
                    <a:pt x="710704" y="1339938"/>
                  </a:lnTo>
                  <a:lnTo>
                    <a:pt x="681418" y="1311097"/>
                  </a:lnTo>
                  <a:lnTo>
                    <a:pt x="628535" y="1268387"/>
                  </a:lnTo>
                  <a:lnTo>
                    <a:pt x="590207" y="1244003"/>
                  </a:lnTo>
                  <a:lnTo>
                    <a:pt x="571309" y="1234414"/>
                  </a:lnTo>
                  <a:lnTo>
                    <a:pt x="567258" y="1235989"/>
                  </a:lnTo>
                  <a:lnTo>
                    <a:pt x="564210" y="1242898"/>
                  </a:lnTo>
                  <a:lnTo>
                    <a:pt x="565746" y="1246949"/>
                  </a:lnTo>
                  <a:lnTo>
                    <a:pt x="569214" y="1248498"/>
                  </a:lnTo>
                  <a:lnTo>
                    <a:pt x="582079" y="1255077"/>
                  </a:lnTo>
                  <a:lnTo>
                    <a:pt x="615099" y="1275384"/>
                  </a:lnTo>
                  <a:lnTo>
                    <a:pt x="661492" y="1310982"/>
                  </a:lnTo>
                  <a:lnTo>
                    <a:pt x="714540" y="1363433"/>
                  </a:lnTo>
                  <a:lnTo>
                    <a:pt x="759917" y="1422742"/>
                  </a:lnTo>
                  <a:lnTo>
                    <a:pt x="782154" y="1459255"/>
                  </a:lnTo>
                  <a:lnTo>
                    <a:pt x="803109" y="1500505"/>
                  </a:lnTo>
                  <a:lnTo>
                    <a:pt x="821994" y="1546656"/>
                  </a:lnTo>
                  <a:lnTo>
                    <a:pt x="838060" y="1597825"/>
                  </a:lnTo>
                  <a:lnTo>
                    <a:pt x="850569" y="1654149"/>
                  </a:lnTo>
                  <a:lnTo>
                    <a:pt x="858748" y="1715782"/>
                  </a:lnTo>
                  <a:lnTo>
                    <a:pt x="861834" y="1782800"/>
                  </a:lnTo>
                  <a:lnTo>
                    <a:pt x="861847" y="1786636"/>
                  </a:lnTo>
                  <a:lnTo>
                    <a:pt x="864895" y="1789696"/>
                  </a:lnTo>
                  <a:lnTo>
                    <a:pt x="868705" y="1789696"/>
                  </a:lnTo>
                  <a:lnTo>
                    <a:pt x="872515" y="1789658"/>
                  </a:lnTo>
                  <a:lnTo>
                    <a:pt x="875499" y="1786636"/>
                  </a:lnTo>
                  <a:lnTo>
                    <a:pt x="875525" y="1782800"/>
                  </a:lnTo>
                  <a:close/>
                </a:path>
                <a:path w="2696845" h="3446145">
                  <a:moveTo>
                    <a:pt x="1219034" y="760539"/>
                  </a:moveTo>
                  <a:lnTo>
                    <a:pt x="1215605" y="753732"/>
                  </a:lnTo>
                  <a:lnTo>
                    <a:pt x="1211453" y="752424"/>
                  </a:lnTo>
                  <a:lnTo>
                    <a:pt x="901877" y="909027"/>
                  </a:lnTo>
                  <a:lnTo>
                    <a:pt x="900506" y="913142"/>
                  </a:lnTo>
                  <a:lnTo>
                    <a:pt x="903427" y="918921"/>
                  </a:lnTo>
                  <a:lnTo>
                    <a:pt x="905827" y="920292"/>
                  </a:lnTo>
                  <a:lnTo>
                    <a:pt x="909396" y="920292"/>
                  </a:lnTo>
                  <a:lnTo>
                    <a:pt x="910424" y="920051"/>
                  </a:lnTo>
                  <a:lnTo>
                    <a:pt x="911453" y="919568"/>
                  </a:lnTo>
                  <a:lnTo>
                    <a:pt x="1217663" y="764628"/>
                  </a:lnTo>
                  <a:lnTo>
                    <a:pt x="1219034" y="760539"/>
                  </a:lnTo>
                  <a:close/>
                </a:path>
                <a:path w="2696845" h="3446145">
                  <a:moveTo>
                    <a:pt x="1325524" y="183032"/>
                  </a:moveTo>
                  <a:lnTo>
                    <a:pt x="1320749" y="145110"/>
                  </a:lnTo>
                  <a:lnTo>
                    <a:pt x="1304950" y="105702"/>
                  </a:lnTo>
                  <a:lnTo>
                    <a:pt x="1291437" y="85001"/>
                  </a:lnTo>
                  <a:lnTo>
                    <a:pt x="1280845" y="68745"/>
                  </a:lnTo>
                  <a:lnTo>
                    <a:pt x="1244676" y="35953"/>
                  </a:lnTo>
                  <a:lnTo>
                    <a:pt x="1192720" y="9118"/>
                  </a:lnTo>
                  <a:lnTo>
                    <a:pt x="1140294" y="0"/>
                  </a:lnTo>
                  <a:lnTo>
                    <a:pt x="1097661" y="12903"/>
                  </a:lnTo>
                  <a:lnTo>
                    <a:pt x="1065352" y="42900"/>
                  </a:lnTo>
                  <a:lnTo>
                    <a:pt x="1043901" y="85001"/>
                  </a:lnTo>
                  <a:lnTo>
                    <a:pt x="1001496" y="84493"/>
                  </a:lnTo>
                  <a:lnTo>
                    <a:pt x="957694" y="91630"/>
                  </a:lnTo>
                  <a:lnTo>
                    <a:pt x="912698" y="106591"/>
                  </a:lnTo>
                  <a:lnTo>
                    <a:pt x="866749" y="129540"/>
                  </a:lnTo>
                  <a:lnTo>
                    <a:pt x="806653" y="167881"/>
                  </a:lnTo>
                  <a:lnTo>
                    <a:pt x="757313" y="205943"/>
                  </a:lnTo>
                  <a:lnTo>
                    <a:pt x="718083" y="243230"/>
                  </a:lnTo>
                  <a:lnTo>
                    <a:pt x="688327" y="279222"/>
                  </a:lnTo>
                  <a:lnTo>
                    <a:pt x="667397" y="313410"/>
                  </a:lnTo>
                  <a:lnTo>
                    <a:pt x="649427" y="374345"/>
                  </a:lnTo>
                  <a:lnTo>
                    <a:pt x="650595" y="375424"/>
                  </a:lnTo>
                  <a:lnTo>
                    <a:pt x="649325" y="379679"/>
                  </a:lnTo>
                  <a:lnTo>
                    <a:pt x="647623" y="428917"/>
                  </a:lnTo>
                  <a:lnTo>
                    <a:pt x="658342" y="486918"/>
                  </a:lnTo>
                  <a:lnTo>
                    <a:pt x="677989" y="556539"/>
                  </a:lnTo>
                  <a:lnTo>
                    <a:pt x="697725" y="624446"/>
                  </a:lnTo>
                  <a:lnTo>
                    <a:pt x="673201" y="716978"/>
                  </a:lnTo>
                  <a:lnTo>
                    <a:pt x="673950" y="719594"/>
                  </a:lnTo>
                  <a:lnTo>
                    <a:pt x="677138" y="722515"/>
                  </a:lnTo>
                  <a:lnTo>
                    <a:pt x="678789" y="723125"/>
                  </a:lnTo>
                  <a:lnTo>
                    <a:pt x="681253" y="723125"/>
                  </a:lnTo>
                  <a:lnTo>
                    <a:pt x="682053" y="722998"/>
                  </a:lnTo>
                  <a:lnTo>
                    <a:pt x="722668" y="708190"/>
                  </a:lnTo>
                  <a:lnTo>
                    <a:pt x="734847" y="748372"/>
                  </a:lnTo>
                  <a:lnTo>
                    <a:pt x="748563" y="776300"/>
                  </a:lnTo>
                  <a:lnTo>
                    <a:pt x="769645" y="797725"/>
                  </a:lnTo>
                  <a:lnTo>
                    <a:pt x="796226" y="811466"/>
                  </a:lnTo>
                  <a:lnTo>
                    <a:pt x="826401" y="816317"/>
                  </a:lnTo>
                  <a:lnTo>
                    <a:pt x="830935" y="816317"/>
                  </a:lnTo>
                  <a:lnTo>
                    <a:pt x="835533" y="816013"/>
                  </a:lnTo>
                  <a:lnTo>
                    <a:pt x="931303" y="801789"/>
                  </a:lnTo>
                  <a:lnTo>
                    <a:pt x="979754" y="794575"/>
                  </a:lnTo>
                  <a:lnTo>
                    <a:pt x="982319" y="791070"/>
                  </a:lnTo>
                  <a:lnTo>
                    <a:pt x="981227" y="783590"/>
                  </a:lnTo>
                  <a:lnTo>
                    <a:pt x="977798" y="780973"/>
                  </a:lnTo>
                  <a:lnTo>
                    <a:pt x="838212" y="801789"/>
                  </a:lnTo>
                  <a:lnTo>
                    <a:pt x="808697" y="800722"/>
                  </a:lnTo>
                  <a:lnTo>
                    <a:pt x="782358" y="789838"/>
                  </a:lnTo>
                  <a:lnTo>
                    <a:pt x="761377" y="770585"/>
                  </a:lnTo>
                  <a:lnTo>
                    <a:pt x="747953" y="744359"/>
                  </a:lnTo>
                  <a:lnTo>
                    <a:pt x="736993" y="708190"/>
                  </a:lnTo>
                  <a:lnTo>
                    <a:pt x="736117" y="705307"/>
                  </a:lnTo>
                  <a:lnTo>
                    <a:pt x="731126" y="688733"/>
                  </a:lnTo>
                  <a:lnTo>
                    <a:pt x="721741" y="657390"/>
                  </a:lnTo>
                  <a:lnTo>
                    <a:pt x="719467" y="649732"/>
                  </a:lnTo>
                  <a:lnTo>
                    <a:pt x="718718" y="647204"/>
                  </a:lnTo>
                  <a:lnTo>
                    <a:pt x="718718" y="695032"/>
                  </a:lnTo>
                  <a:lnTo>
                    <a:pt x="690448" y="705307"/>
                  </a:lnTo>
                  <a:lnTo>
                    <a:pt x="705205" y="649732"/>
                  </a:lnTo>
                  <a:lnTo>
                    <a:pt x="712076" y="672884"/>
                  </a:lnTo>
                  <a:lnTo>
                    <a:pt x="718718" y="695032"/>
                  </a:lnTo>
                  <a:lnTo>
                    <a:pt x="718718" y="647204"/>
                  </a:lnTo>
                  <a:lnTo>
                    <a:pt x="711923" y="624268"/>
                  </a:lnTo>
                  <a:lnTo>
                    <a:pt x="712304" y="622833"/>
                  </a:lnTo>
                  <a:lnTo>
                    <a:pt x="691464" y="553821"/>
                  </a:lnTo>
                  <a:lnTo>
                    <a:pt x="671550" y="483235"/>
                  </a:lnTo>
                  <a:lnTo>
                    <a:pt x="661352" y="428739"/>
                  </a:lnTo>
                  <a:lnTo>
                    <a:pt x="662635" y="386461"/>
                  </a:lnTo>
                  <a:lnTo>
                    <a:pt x="810488" y="521982"/>
                  </a:lnTo>
                  <a:lnTo>
                    <a:pt x="817880" y="510603"/>
                  </a:lnTo>
                  <a:lnTo>
                    <a:pt x="839089" y="487743"/>
                  </a:lnTo>
                  <a:lnTo>
                    <a:pt x="872680" y="470344"/>
                  </a:lnTo>
                  <a:lnTo>
                    <a:pt x="917181" y="475373"/>
                  </a:lnTo>
                  <a:lnTo>
                    <a:pt x="950772" y="505256"/>
                  </a:lnTo>
                  <a:lnTo>
                    <a:pt x="960361" y="542620"/>
                  </a:lnTo>
                  <a:lnTo>
                    <a:pt x="957567" y="574522"/>
                  </a:lnTo>
                  <a:lnTo>
                    <a:pt x="954062" y="588035"/>
                  </a:lnTo>
                  <a:lnTo>
                    <a:pt x="968603" y="598119"/>
                  </a:lnTo>
                  <a:lnTo>
                    <a:pt x="1010805" y="619125"/>
                  </a:lnTo>
                  <a:lnTo>
                    <a:pt x="1078471" y="637222"/>
                  </a:lnTo>
                  <a:lnTo>
                    <a:pt x="1145120" y="638213"/>
                  </a:lnTo>
                  <a:lnTo>
                    <a:pt x="1143050" y="646328"/>
                  </a:lnTo>
                  <a:lnTo>
                    <a:pt x="1142288" y="650036"/>
                  </a:lnTo>
                  <a:lnTo>
                    <a:pt x="1144689" y="653643"/>
                  </a:lnTo>
                  <a:lnTo>
                    <a:pt x="1148397" y="654392"/>
                  </a:lnTo>
                  <a:lnTo>
                    <a:pt x="1152067" y="655193"/>
                  </a:lnTo>
                  <a:lnTo>
                    <a:pt x="1155700" y="652754"/>
                  </a:lnTo>
                  <a:lnTo>
                    <a:pt x="1156462" y="649033"/>
                  </a:lnTo>
                  <a:lnTo>
                    <a:pt x="1159205" y="638429"/>
                  </a:lnTo>
                  <a:lnTo>
                    <a:pt x="1193139" y="601459"/>
                  </a:lnTo>
                  <a:lnTo>
                    <a:pt x="1240536" y="508190"/>
                  </a:lnTo>
                  <a:lnTo>
                    <a:pt x="1251508" y="470344"/>
                  </a:lnTo>
                  <a:lnTo>
                    <a:pt x="1276019" y="385787"/>
                  </a:lnTo>
                  <a:lnTo>
                    <a:pt x="1263967" y="261277"/>
                  </a:lnTo>
                  <a:lnTo>
                    <a:pt x="1294498" y="242620"/>
                  </a:lnTo>
                  <a:lnTo>
                    <a:pt x="1315897" y="216027"/>
                  </a:lnTo>
                  <a:lnTo>
                    <a:pt x="1325524" y="183032"/>
                  </a:lnTo>
                  <a:close/>
                </a:path>
                <a:path w="2696845" h="3446145">
                  <a:moveTo>
                    <a:pt x="2696768" y="2498864"/>
                  </a:moveTo>
                  <a:lnTo>
                    <a:pt x="2687612" y="1322108"/>
                  </a:lnTo>
                  <a:lnTo>
                    <a:pt x="2678303" y="1277543"/>
                  </a:lnTo>
                  <a:lnTo>
                    <a:pt x="2653576" y="1241209"/>
                  </a:lnTo>
                  <a:lnTo>
                    <a:pt x="2617101" y="1216723"/>
                  </a:lnTo>
                  <a:lnTo>
                    <a:pt x="2572512" y="1207757"/>
                  </a:lnTo>
                  <a:lnTo>
                    <a:pt x="2003018" y="1207757"/>
                  </a:lnTo>
                  <a:lnTo>
                    <a:pt x="1956460" y="1212773"/>
                  </a:lnTo>
                  <a:lnTo>
                    <a:pt x="1912988" y="1227226"/>
                  </a:lnTo>
                  <a:lnTo>
                    <a:pt x="1873834" y="1250188"/>
                  </a:lnTo>
                  <a:lnTo>
                    <a:pt x="1840268" y="1280744"/>
                  </a:lnTo>
                  <a:lnTo>
                    <a:pt x="1813509" y="1317980"/>
                  </a:lnTo>
                  <a:lnTo>
                    <a:pt x="1794814" y="1360995"/>
                  </a:lnTo>
                  <a:lnTo>
                    <a:pt x="1309598" y="2913900"/>
                  </a:lnTo>
                  <a:lnTo>
                    <a:pt x="1292364" y="2961259"/>
                  </a:lnTo>
                  <a:lnTo>
                    <a:pt x="1271130" y="3006229"/>
                  </a:lnTo>
                  <a:lnTo>
                    <a:pt x="1246136" y="3048622"/>
                  </a:lnTo>
                  <a:lnTo>
                    <a:pt x="1217625" y="3088271"/>
                  </a:lnTo>
                  <a:lnTo>
                    <a:pt x="1185849" y="3124987"/>
                  </a:lnTo>
                  <a:lnTo>
                    <a:pt x="1151039" y="3158604"/>
                  </a:lnTo>
                  <a:lnTo>
                    <a:pt x="1113447" y="3188932"/>
                  </a:lnTo>
                  <a:lnTo>
                    <a:pt x="1073315" y="3215805"/>
                  </a:lnTo>
                  <a:lnTo>
                    <a:pt x="1030871" y="3239033"/>
                  </a:lnTo>
                  <a:lnTo>
                    <a:pt x="986383" y="3258426"/>
                  </a:lnTo>
                  <a:lnTo>
                    <a:pt x="940079" y="3273831"/>
                  </a:lnTo>
                  <a:lnTo>
                    <a:pt x="892200" y="3285058"/>
                  </a:lnTo>
                  <a:lnTo>
                    <a:pt x="843000" y="3291929"/>
                  </a:lnTo>
                  <a:lnTo>
                    <a:pt x="792721" y="3294253"/>
                  </a:lnTo>
                  <a:lnTo>
                    <a:pt x="152488" y="3294253"/>
                  </a:lnTo>
                  <a:lnTo>
                    <a:pt x="156883" y="3253448"/>
                  </a:lnTo>
                  <a:lnTo>
                    <a:pt x="174548" y="3191078"/>
                  </a:lnTo>
                  <a:lnTo>
                    <a:pt x="190144" y="3154883"/>
                  </a:lnTo>
                  <a:lnTo>
                    <a:pt x="211251" y="3115614"/>
                  </a:lnTo>
                  <a:lnTo>
                    <a:pt x="238645" y="3073489"/>
                  </a:lnTo>
                  <a:lnTo>
                    <a:pt x="273075" y="3028683"/>
                  </a:lnTo>
                  <a:lnTo>
                    <a:pt x="315302" y="2981401"/>
                  </a:lnTo>
                  <a:lnTo>
                    <a:pt x="366090" y="2931858"/>
                  </a:lnTo>
                  <a:lnTo>
                    <a:pt x="426212" y="2880233"/>
                  </a:lnTo>
                  <a:lnTo>
                    <a:pt x="496404" y="2826753"/>
                  </a:lnTo>
                  <a:lnTo>
                    <a:pt x="577456" y="2771597"/>
                  </a:lnTo>
                  <a:lnTo>
                    <a:pt x="1158824" y="2392730"/>
                  </a:lnTo>
                  <a:lnTo>
                    <a:pt x="1161910" y="2390559"/>
                  </a:lnTo>
                  <a:lnTo>
                    <a:pt x="1162672" y="2386266"/>
                  </a:lnTo>
                  <a:lnTo>
                    <a:pt x="1160500" y="2383180"/>
                  </a:lnTo>
                  <a:lnTo>
                    <a:pt x="1158316" y="2380094"/>
                  </a:lnTo>
                  <a:lnTo>
                    <a:pt x="1154023" y="2379332"/>
                  </a:lnTo>
                  <a:lnTo>
                    <a:pt x="1150962" y="2381491"/>
                  </a:lnTo>
                  <a:lnTo>
                    <a:pt x="570039" y="2760091"/>
                  </a:lnTo>
                  <a:lnTo>
                    <a:pt x="485889" y="2817368"/>
                  </a:lnTo>
                  <a:lnTo>
                    <a:pt x="413219" y="2872816"/>
                  </a:lnTo>
                  <a:lnTo>
                    <a:pt x="351218" y="2926245"/>
                  </a:lnTo>
                  <a:lnTo>
                    <a:pt x="299059" y="2977451"/>
                  </a:lnTo>
                  <a:lnTo>
                    <a:pt x="255917" y="3026245"/>
                  </a:lnTo>
                  <a:lnTo>
                    <a:pt x="220992" y="3072409"/>
                  </a:lnTo>
                  <a:lnTo>
                    <a:pt x="193446" y="3115767"/>
                  </a:lnTo>
                  <a:lnTo>
                    <a:pt x="172478" y="3156102"/>
                  </a:lnTo>
                  <a:lnTo>
                    <a:pt x="157251" y="3193237"/>
                  </a:lnTo>
                  <a:lnTo>
                    <a:pt x="140792" y="3257080"/>
                  </a:lnTo>
                  <a:lnTo>
                    <a:pt x="137706" y="3294253"/>
                  </a:lnTo>
                  <a:lnTo>
                    <a:pt x="20777" y="3294253"/>
                  </a:lnTo>
                  <a:lnTo>
                    <a:pt x="28486" y="3342157"/>
                  </a:lnTo>
                  <a:lnTo>
                    <a:pt x="49974" y="3383762"/>
                  </a:lnTo>
                  <a:lnTo>
                    <a:pt x="82740" y="3416566"/>
                  </a:lnTo>
                  <a:lnTo>
                    <a:pt x="124282" y="3438067"/>
                  </a:lnTo>
                  <a:lnTo>
                    <a:pt x="172135" y="3445802"/>
                  </a:lnTo>
                  <a:lnTo>
                    <a:pt x="1758416" y="3445802"/>
                  </a:lnTo>
                  <a:lnTo>
                    <a:pt x="1806968" y="3444557"/>
                  </a:lnTo>
                  <a:lnTo>
                    <a:pt x="1854873" y="3440900"/>
                  </a:lnTo>
                  <a:lnTo>
                    <a:pt x="1902079" y="3434854"/>
                  </a:lnTo>
                  <a:lnTo>
                    <a:pt x="1948522" y="3426510"/>
                  </a:lnTo>
                  <a:lnTo>
                    <a:pt x="1994141" y="3415906"/>
                  </a:lnTo>
                  <a:lnTo>
                    <a:pt x="2038883" y="3403117"/>
                  </a:lnTo>
                  <a:lnTo>
                    <a:pt x="2082673" y="3388207"/>
                  </a:lnTo>
                  <a:lnTo>
                    <a:pt x="2125459" y="3371215"/>
                  </a:lnTo>
                  <a:lnTo>
                    <a:pt x="2167191" y="3352215"/>
                  </a:lnTo>
                  <a:lnTo>
                    <a:pt x="2207793" y="3331260"/>
                  </a:lnTo>
                  <a:lnTo>
                    <a:pt x="2247227" y="3308426"/>
                  </a:lnTo>
                  <a:lnTo>
                    <a:pt x="2285403" y="3283762"/>
                  </a:lnTo>
                  <a:lnTo>
                    <a:pt x="2322296" y="3257321"/>
                  </a:lnTo>
                  <a:lnTo>
                    <a:pt x="2357818" y="3229178"/>
                  </a:lnTo>
                  <a:lnTo>
                    <a:pt x="2391918" y="3199371"/>
                  </a:lnTo>
                  <a:lnTo>
                    <a:pt x="2424544" y="3167989"/>
                  </a:lnTo>
                  <a:lnTo>
                    <a:pt x="2455634" y="3135084"/>
                  </a:lnTo>
                  <a:lnTo>
                    <a:pt x="2485123" y="3100692"/>
                  </a:lnTo>
                  <a:lnTo>
                    <a:pt x="2512961" y="3064903"/>
                  </a:lnTo>
                  <a:lnTo>
                    <a:pt x="2539073" y="3027769"/>
                  </a:lnTo>
                  <a:lnTo>
                    <a:pt x="2563406" y="2989351"/>
                  </a:lnTo>
                  <a:lnTo>
                    <a:pt x="2585910" y="2949689"/>
                  </a:lnTo>
                  <a:lnTo>
                    <a:pt x="2606510" y="2908871"/>
                  </a:lnTo>
                  <a:lnTo>
                    <a:pt x="2625166" y="2866948"/>
                  </a:lnTo>
                  <a:lnTo>
                    <a:pt x="2641790" y="2823972"/>
                  </a:lnTo>
                  <a:lnTo>
                    <a:pt x="2656344" y="2780004"/>
                  </a:lnTo>
                  <a:lnTo>
                    <a:pt x="2668765" y="2735110"/>
                  </a:lnTo>
                  <a:lnTo>
                    <a:pt x="2679001" y="2689352"/>
                  </a:lnTo>
                  <a:lnTo>
                    <a:pt x="2686977" y="2642793"/>
                  </a:lnTo>
                  <a:lnTo>
                    <a:pt x="2692628" y="2595486"/>
                  </a:lnTo>
                  <a:lnTo>
                    <a:pt x="2695918" y="2547493"/>
                  </a:lnTo>
                  <a:lnTo>
                    <a:pt x="2696768" y="2498864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508" y="246683"/>
            <a:ext cx="5790983" cy="704520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229195">
              <a:spcBef>
                <a:spcPts val="94"/>
              </a:spcBef>
            </a:pPr>
            <a:r>
              <a:rPr spc="-234"/>
              <a:t>A</a:t>
            </a:r>
            <a:r>
              <a:rPr spc="-107"/>
              <a:t>m</a:t>
            </a:r>
            <a:r>
              <a:rPr spc="-333"/>
              <a:t>é</a:t>
            </a:r>
            <a:r>
              <a:rPr spc="-136"/>
              <a:t>n</a:t>
            </a:r>
            <a:r>
              <a:rPr spc="-352"/>
              <a:t>a</a:t>
            </a:r>
            <a:r>
              <a:rPr spc="-366"/>
              <a:t>g</a:t>
            </a:r>
            <a:r>
              <a:rPr spc="-333"/>
              <a:t>e</a:t>
            </a:r>
            <a:r>
              <a:rPr spc="267"/>
              <a:t>r</a:t>
            </a:r>
            <a:r>
              <a:rPr spc="-383"/>
              <a:t> </a:t>
            </a:r>
            <a:r>
              <a:rPr spc="56"/>
              <a:t>l</a:t>
            </a:r>
            <a:r>
              <a:rPr spc="-197"/>
              <a:t>e</a:t>
            </a:r>
            <a:r>
              <a:rPr spc="-383"/>
              <a:t> </a:t>
            </a:r>
            <a:r>
              <a:rPr spc="-117"/>
              <a:t>p</a:t>
            </a:r>
            <a:r>
              <a:rPr spc="-173"/>
              <a:t>o</a:t>
            </a:r>
            <a:r>
              <a:rPr spc="-436"/>
              <a:t>s</a:t>
            </a:r>
            <a:r>
              <a:rPr spc="173"/>
              <a:t>t</a:t>
            </a:r>
            <a:r>
              <a:rPr spc="-197"/>
              <a:t>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208" y="2235279"/>
            <a:ext cx="86263" cy="8626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20208" y="2935451"/>
            <a:ext cx="86263" cy="8626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208" y="3635623"/>
            <a:ext cx="86262" cy="862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208" y="4335796"/>
            <a:ext cx="86262" cy="8626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187761" y="2071297"/>
            <a:ext cx="3230761" cy="3138816"/>
          </a:xfrm>
          <a:prstGeom prst="rect">
            <a:avLst/>
          </a:prstGeom>
        </p:spPr>
        <p:txBody>
          <a:bodyPr vert="horz" wrap="square" lIns="0" tIns="49411" rIns="0" bIns="0" rtlCol="0">
            <a:spAutoFit/>
          </a:bodyPr>
          <a:lstStyle/>
          <a:p>
            <a:pPr marL="11906" marR="438745" defTabSz="857250">
              <a:lnSpc>
                <a:spcPts val="2325"/>
              </a:lnSpc>
              <a:spcBef>
                <a:spcPts val="389"/>
              </a:spcBef>
            </a:pPr>
            <a:r>
              <a:rPr sz="2156" spc="-9">
                <a:solidFill>
                  <a:srgbClr val="0F0E0D"/>
                </a:solidFill>
                <a:latin typeface="Arial MT"/>
                <a:cs typeface="Arial MT"/>
              </a:rPr>
              <a:t>Délimiter </a:t>
            </a:r>
            <a:r>
              <a:rPr sz="2156" spc="-38">
                <a:solidFill>
                  <a:srgbClr val="0F0E0D"/>
                </a:solidFill>
                <a:latin typeface="Arial MT"/>
                <a:cs typeface="Arial MT"/>
              </a:rPr>
              <a:t>le 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travail </a:t>
            </a:r>
            <a:r>
              <a:rPr sz="2156" spc="-94">
                <a:solidFill>
                  <a:srgbClr val="0F0E0D"/>
                </a:solidFill>
                <a:latin typeface="Arial MT"/>
                <a:cs typeface="Arial MT"/>
              </a:rPr>
              <a:t>dans </a:t>
            </a:r>
            <a:r>
              <a:rPr sz="2156" spc="-586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47">
                <a:solidFill>
                  <a:srgbClr val="0F0E0D"/>
                </a:solidFill>
                <a:latin typeface="Arial MT"/>
                <a:cs typeface="Arial MT"/>
              </a:rPr>
              <a:t>l'espace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et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38">
                <a:solidFill>
                  <a:srgbClr val="0F0E0D"/>
                </a:solidFill>
                <a:latin typeface="Arial MT"/>
                <a:cs typeface="Arial MT"/>
              </a:rPr>
              <a:t>le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56">
                <a:solidFill>
                  <a:srgbClr val="0F0E0D"/>
                </a:solidFill>
                <a:latin typeface="Arial MT"/>
                <a:cs typeface="Arial MT"/>
              </a:rPr>
              <a:t>temps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marR="4763" defTabSz="857250">
              <a:lnSpc>
                <a:spcPts val="4884"/>
              </a:lnSpc>
              <a:spcBef>
                <a:spcPts val="502"/>
              </a:spcBef>
            </a:pPr>
            <a:r>
              <a:rPr sz="2156" spc="-80">
                <a:solidFill>
                  <a:srgbClr val="0F0E0D"/>
                </a:solidFill>
                <a:latin typeface="Arial MT"/>
                <a:cs typeface="Arial MT"/>
              </a:rPr>
              <a:t>A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d</a:t>
            </a:r>
            <a:r>
              <a:rPr sz="2156" spc="-122">
                <a:solidFill>
                  <a:srgbClr val="0F0E0D"/>
                </a:solidFill>
                <a:latin typeface="Arial MT"/>
                <a:cs typeface="Arial MT"/>
              </a:rPr>
              <a:t>e</a:t>
            </a:r>
            <a:r>
              <a:rPr sz="2156" spc="113">
                <a:solidFill>
                  <a:srgbClr val="0F0E0D"/>
                </a:solidFill>
                <a:latin typeface="Arial MT"/>
                <a:cs typeface="Arial MT"/>
              </a:rPr>
              <a:t>r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131">
                <a:solidFill>
                  <a:srgbClr val="0F0E0D"/>
                </a:solidFill>
                <a:latin typeface="Arial MT"/>
                <a:cs typeface="Arial MT"/>
              </a:rPr>
              <a:t>à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47">
                <a:solidFill>
                  <a:srgbClr val="0F0E0D"/>
                </a:solidFill>
                <a:latin typeface="Arial MT"/>
                <a:cs typeface="Arial MT"/>
              </a:rPr>
              <a:t>l</a:t>
            </a:r>
            <a:r>
              <a:rPr sz="2156" spc="-131">
                <a:solidFill>
                  <a:srgbClr val="0F0E0D"/>
                </a:solidFill>
                <a:latin typeface="Arial MT"/>
                <a:cs typeface="Arial MT"/>
              </a:rPr>
              <a:t>a</a:t>
            </a:r>
            <a:r>
              <a:rPr sz="2156" spc="-19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28">
                <a:solidFill>
                  <a:srgbClr val="0F0E0D"/>
                </a:solidFill>
                <a:latin typeface="Arial MT"/>
                <a:cs typeface="Arial MT"/>
              </a:rPr>
              <a:t>p</a:t>
            </a:r>
            <a:r>
              <a:rPr sz="2156" spc="107">
                <a:solidFill>
                  <a:srgbClr val="0F0E0D"/>
                </a:solidFill>
                <a:latin typeface="Arial MT"/>
                <a:cs typeface="Arial MT"/>
              </a:rPr>
              <a:t>r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o</a:t>
            </a:r>
            <a:r>
              <a:rPr sz="2156" spc="107">
                <a:solidFill>
                  <a:srgbClr val="0F0E0D"/>
                </a:solidFill>
                <a:latin typeface="Arial MT"/>
                <a:cs typeface="Arial MT"/>
              </a:rPr>
              <a:t>r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183">
                <a:solidFill>
                  <a:srgbClr val="0F0E0D"/>
                </a:solidFill>
                <a:latin typeface="Arial MT"/>
                <a:cs typeface="Arial MT"/>
              </a:rPr>
              <a:t>s</a:t>
            </a:r>
            <a:r>
              <a:rPr sz="2156" spc="-136">
                <a:solidFill>
                  <a:srgbClr val="0F0E0D"/>
                </a:solidFill>
                <a:latin typeface="Arial MT"/>
                <a:cs typeface="Arial MT"/>
              </a:rPr>
              <a:t>a</a:t>
            </a:r>
            <a:r>
              <a:rPr sz="2156" spc="80">
                <a:solidFill>
                  <a:srgbClr val="0F0E0D"/>
                </a:solidFill>
                <a:latin typeface="Arial MT"/>
                <a:cs typeface="Arial MT"/>
              </a:rPr>
              <a:t>t</a:t>
            </a:r>
            <a:r>
              <a:rPr sz="2156" spc="14">
                <a:solidFill>
                  <a:srgbClr val="0F0E0D"/>
                </a:solidFill>
                <a:latin typeface="Arial MT"/>
                <a:cs typeface="Arial MT"/>
              </a:rPr>
              <a:t>i</a:t>
            </a:r>
            <a:r>
              <a:rPr sz="2156" spc="-33">
                <a:solidFill>
                  <a:srgbClr val="0F0E0D"/>
                </a:solidFill>
                <a:latin typeface="Arial MT"/>
                <a:cs typeface="Arial MT"/>
              </a:rPr>
              <a:t>o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n  </a:t>
            </a:r>
            <a:r>
              <a:rPr sz="2156" spc="-38">
                <a:solidFill>
                  <a:srgbClr val="0F0E0D"/>
                </a:solidFill>
                <a:latin typeface="Arial MT"/>
                <a:cs typeface="Arial MT"/>
              </a:rPr>
              <a:t>Trombinoscope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75">
                <a:solidFill>
                  <a:srgbClr val="0F0E0D"/>
                </a:solidFill>
                <a:latin typeface="Arial MT"/>
                <a:cs typeface="Arial MT"/>
              </a:rPr>
              <a:t>de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9">
                <a:solidFill>
                  <a:srgbClr val="0F0E0D"/>
                </a:solidFill>
                <a:latin typeface="Arial MT"/>
                <a:cs typeface="Arial MT"/>
              </a:rPr>
              <a:t>l'équipe </a:t>
            </a:r>
            <a:r>
              <a:rPr sz="2156" spc="-586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52">
                <a:solidFill>
                  <a:srgbClr val="0F0E0D"/>
                </a:solidFill>
                <a:latin typeface="Arial MT"/>
                <a:cs typeface="Arial MT"/>
              </a:rPr>
              <a:t>Supports</a:t>
            </a:r>
            <a:r>
              <a:rPr sz="2156" spc="-23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80">
                <a:solidFill>
                  <a:srgbClr val="0F0E0D"/>
                </a:solidFill>
                <a:latin typeface="Arial MT"/>
                <a:cs typeface="Arial MT"/>
              </a:rPr>
              <a:t>visuels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  <a:p>
            <a:pPr marL="11906" defTabSz="857250">
              <a:spcBef>
                <a:spcPts val="1744"/>
              </a:spcBef>
            </a:pPr>
            <a:r>
              <a:rPr sz="2156" spc="-5">
                <a:solidFill>
                  <a:srgbClr val="0F0E0D"/>
                </a:solidFill>
                <a:latin typeface="Arial MT"/>
                <a:cs typeface="Arial MT"/>
              </a:rPr>
              <a:t>Former</a:t>
            </a:r>
            <a:r>
              <a:rPr sz="2156" spc="-75">
                <a:solidFill>
                  <a:srgbClr val="0F0E0D"/>
                </a:solidFill>
                <a:latin typeface="Arial MT"/>
                <a:cs typeface="Arial MT"/>
              </a:rPr>
              <a:t> </a:t>
            </a:r>
            <a:r>
              <a:rPr sz="2156" spc="-9">
                <a:solidFill>
                  <a:srgbClr val="0F0E0D"/>
                </a:solidFill>
                <a:latin typeface="Arial MT"/>
                <a:cs typeface="Arial MT"/>
              </a:rPr>
              <a:t>l'équipe</a:t>
            </a:r>
            <a:endParaRPr sz="2156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0208" y="5035968"/>
            <a:ext cx="86262" cy="8626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1519879" y="2121172"/>
            <a:ext cx="3893344" cy="3230761"/>
            <a:chOff x="-4396" y="2262583"/>
            <a:chExt cx="4152900" cy="3446145"/>
          </a:xfrm>
        </p:grpSpPr>
        <p:sp>
          <p:nvSpPr>
            <p:cNvPr id="10" name="object 10"/>
            <p:cNvSpPr/>
            <p:nvPr/>
          </p:nvSpPr>
          <p:spPr>
            <a:xfrm>
              <a:off x="777680" y="309049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589" y="609178"/>
                  </a:moveTo>
                  <a:lnTo>
                    <a:pt x="255183" y="605191"/>
                  </a:lnTo>
                  <a:lnTo>
                    <a:pt x="208315" y="593650"/>
                  </a:lnTo>
                  <a:lnTo>
                    <a:pt x="164612" y="575180"/>
                  </a:lnTo>
                  <a:lnTo>
                    <a:pt x="124702" y="550410"/>
                  </a:lnTo>
                  <a:lnTo>
                    <a:pt x="89212" y="519966"/>
                  </a:lnTo>
                  <a:lnTo>
                    <a:pt x="58767" y="484475"/>
                  </a:lnTo>
                  <a:lnTo>
                    <a:pt x="33997" y="444565"/>
                  </a:lnTo>
                  <a:lnTo>
                    <a:pt x="15528" y="400862"/>
                  </a:lnTo>
                  <a:lnTo>
                    <a:pt x="3986" y="353995"/>
                  </a:lnTo>
                  <a:lnTo>
                    <a:pt x="0" y="304590"/>
                  </a:lnTo>
                  <a:lnTo>
                    <a:pt x="3986" y="255183"/>
                  </a:lnTo>
                  <a:lnTo>
                    <a:pt x="15528" y="208315"/>
                  </a:lnTo>
                  <a:lnTo>
                    <a:pt x="33997" y="164612"/>
                  </a:lnTo>
                  <a:lnTo>
                    <a:pt x="58767" y="124702"/>
                  </a:lnTo>
                  <a:lnTo>
                    <a:pt x="89212" y="89211"/>
                  </a:lnTo>
                  <a:lnTo>
                    <a:pt x="124702" y="58767"/>
                  </a:lnTo>
                  <a:lnTo>
                    <a:pt x="164612" y="33997"/>
                  </a:lnTo>
                  <a:lnTo>
                    <a:pt x="208315" y="15527"/>
                  </a:lnTo>
                  <a:lnTo>
                    <a:pt x="255183" y="3986"/>
                  </a:lnTo>
                  <a:lnTo>
                    <a:pt x="304584" y="0"/>
                  </a:lnTo>
                  <a:lnTo>
                    <a:pt x="353995" y="3986"/>
                  </a:lnTo>
                  <a:lnTo>
                    <a:pt x="400863" y="15527"/>
                  </a:lnTo>
                  <a:lnTo>
                    <a:pt x="444565" y="33997"/>
                  </a:lnTo>
                  <a:lnTo>
                    <a:pt x="484475" y="58767"/>
                  </a:lnTo>
                  <a:lnTo>
                    <a:pt x="519966" y="89211"/>
                  </a:lnTo>
                  <a:lnTo>
                    <a:pt x="550410" y="124702"/>
                  </a:lnTo>
                  <a:lnTo>
                    <a:pt x="575181" y="164612"/>
                  </a:lnTo>
                  <a:lnTo>
                    <a:pt x="593650" y="208315"/>
                  </a:lnTo>
                  <a:lnTo>
                    <a:pt x="605192" y="255183"/>
                  </a:lnTo>
                  <a:lnTo>
                    <a:pt x="609178" y="304587"/>
                  </a:lnTo>
                  <a:lnTo>
                    <a:pt x="605192" y="353995"/>
                  </a:lnTo>
                  <a:lnTo>
                    <a:pt x="593650" y="400862"/>
                  </a:lnTo>
                  <a:lnTo>
                    <a:pt x="575181" y="444565"/>
                  </a:lnTo>
                  <a:lnTo>
                    <a:pt x="550410" y="484475"/>
                  </a:lnTo>
                  <a:lnTo>
                    <a:pt x="519966" y="519966"/>
                  </a:lnTo>
                  <a:lnTo>
                    <a:pt x="484475" y="550410"/>
                  </a:lnTo>
                  <a:lnTo>
                    <a:pt x="444565" y="575180"/>
                  </a:lnTo>
                  <a:lnTo>
                    <a:pt x="400863" y="593650"/>
                  </a:lnTo>
                  <a:lnTo>
                    <a:pt x="353995" y="605191"/>
                  </a:lnTo>
                  <a:lnTo>
                    <a:pt x="304589" y="609178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3579668"/>
              <a:ext cx="2653665" cy="668020"/>
            </a:xfrm>
            <a:custGeom>
              <a:avLst/>
              <a:gdLst/>
              <a:ahLst/>
              <a:cxnLst/>
              <a:rect l="l" t="t" r="r" b="b"/>
              <a:pathLst>
                <a:path w="2653665" h="668020">
                  <a:moveTo>
                    <a:pt x="2653514" y="667788"/>
                  </a:moveTo>
                  <a:lnTo>
                    <a:pt x="611792" y="667788"/>
                  </a:lnTo>
                  <a:lnTo>
                    <a:pt x="0" y="145791"/>
                  </a:lnTo>
                  <a:lnTo>
                    <a:pt x="0" y="0"/>
                  </a:lnTo>
                  <a:lnTo>
                    <a:pt x="2308161" y="7257"/>
                  </a:lnTo>
                  <a:lnTo>
                    <a:pt x="2653514" y="66778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3579669"/>
              <a:ext cx="2653665" cy="668020"/>
            </a:xfrm>
            <a:custGeom>
              <a:avLst/>
              <a:gdLst/>
              <a:ahLst/>
              <a:cxnLst/>
              <a:rect l="l" t="t" r="r" b="b"/>
              <a:pathLst>
                <a:path w="2653665" h="668020">
                  <a:moveTo>
                    <a:pt x="2308161" y="7257"/>
                  </a:moveTo>
                  <a:lnTo>
                    <a:pt x="2653514" y="667788"/>
                  </a:lnTo>
                  <a:lnTo>
                    <a:pt x="611792" y="667788"/>
                  </a:lnTo>
                  <a:lnTo>
                    <a:pt x="0" y="145791"/>
                  </a:lnTo>
                </a:path>
                <a:path w="2653665" h="668020">
                  <a:moveTo>
                    <a:pt x="0" y="0"/>
                  </a:moveTo>
                  <a:lnTo>
                    <a:pt x="2308161" y="7257"/>
                  </a:lnTo>
                </a:path>
              </a:pathLst>
            </a:custGeom>
            <a:ln w="8787">
              <a:solidFill>
                <a:srgbClr val="0F0E0D"/>
              </a:solidFill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5738" y="2409439"/>
              <a:ext cx="2226310" cy="3202305"/>
            </a:xfrm>
            <a:custGeom>
              <a:avLst/>
              <a:gdLst/>
              <a:ahLst/>
              <a:cxnLst/>
              <a:rect l="l" t="t" r="r" b="b"/>
              <a:pathLst>
                <a:path w="2226310" h="3202304">
                  <a:moveTo>
                    <a:pt x="1059365" y="1323298"/>
                  </a:moveTo>
                  <a:lnTo>
                    <a:pt x="646897" y="1323298"/>
                  </a:lnTo>
                  <a:lnTo>
                    <a:pt x="654343" y="1294345"/>
                  </a:lnTo>
                  <a:lnTo>
                    <a:pt x="667000" y="1268760"/>
                  </a:lnTo>
                  <a:lnTo>
                    <a:pt x="686475" y="1250505"/>
                  </a:lnTo>
                  <a:lnTo>
                    <a:pt x="714376" y="1243540"/>
                  </a:lnTo>
                  <a:lnTo>
                    <a:pt x="999591" y="1243540"/>
                  </a:lnTo>
                  <a:lnTo>
                    <a:pt x="1013023" y="1252070"/>
                  </a:lnTo>
                  <a:lnTo>
                    <a:pt x="1040097" y="1275351"/>
                  </a:lnTo>
                  <a:lnTo>
                    <a:pt x="1060984" y="1309923"/>
                  </a:lnTo>
                  <a:lnTo>
                    <a:pt x="1059365" y="1323298"/>
                  </a:lnTo>
                  <a:close/>
                </a:path>
                <a:path w="2226310" h="3202304">
                  <a:moveTo>
                    <a:pt x="1045800" y="1608772"/>
                  </a:moveTo>
                  <a:lnTo>
                    <a:pt x="469915" y="1608772"/>
                  </a:lnTo>
                  <a:lnTo>
                    <a:pt x="0" y="1260680"/>
                  </a:lnTo>
                  <a:lnTo>
                    <a:pt x="559384" y="1260680"/>
                  </a:lnTo>
                  <a:lnTo>
                    <a:pt x="646897" y="1323298"/>
                  </a:lnTo>
                  <a:lnTo>
                    <a:pt x="1059365" y="1323298"/>
                  </a:lnTo>
                  <a:lnTo>
                    <a:pt x="1028969" y="1387440"/>
                  </a:lnTo>
                  <a:lnTo>
                    <a:pt x="994985" y="1405989"/>
                  </a:lnTo>
                  <a:lnTo>
                    <a:pt x="949719" y="1413248"/>
                  </a:lnTo>
                  <a:lnTo>
                    <a:pt x="888990" y="1414494"/>
                  </a:lnTo>
                  <a:lnTo>
                    <a:pt x="774342" y="1414494"/>
                  </a:lnTo>
                  <a:lnTo>
                    <a:pt x="1045800" y="1608772"/>
                  </a:lnTo>
                  <a:close/>
                </a:path>
                <a:path w="2226310" h="3202304">
                  <a:moveTo>
                    <a:pt x="1075269" y="2084745"/>
                  </a:moveTo>
                  <a:lnTo>
                    <a:pt x="966623" y="2073067"/>
                  </a:lnTo>
                  <a:lnTo>
                    <a:pt x="956915" y="1952639"/>
                  </a:lnTo>
                  <a:lnTo>
                    <a:pt x="955578" y="1920188"/>
                  </a:lnTo>
                  <a:lnTo>
                    <a:pt x="954968" y="1846025"/>
                  </a:lnTo>
                  <a:lnTo>
                    <a:pt x="960186" y="1764938"/>
                  </a:lnTo>
                  <a:lnTo>
                    <a:pt x="976332" y="1711716"/>
                  </a:lnTo>
                  <a:lnTo>
                    <a:pt x="1004268" y="1679762"/>
                  </a:lnTo>
                  <a:lnTo>
                    <a:pt x="1035492" y="1645431"/>
                  </a:lnTo>
                  <a:lnTo>
                    <a:pt x="1071392" y="1606814"/>
                  </a:lnTo>
                  <a:lnTo>
                    <a:pt x="1086487" y="1856565"/>
                  </a:lnTo>
                  <a:lnTo>
                    <a:pt x="1104440" y="1856565"/>
                  </a:lnTo>
                  <a:lnTo>
                    <a:pt x="1075269" y="2084745"/>
                  </a:lnTo>
                  <a:close/>
                </a:path>
                <a:path w="2226310" h="3202304">
                  <a:moveTo>
                    <a:pt x="1104440" y="1856565"/>
                  </a:moveTo>
                  <a:lnTo>
                    <a:pt x="1086487" y="1856565"/>
                  </a:lnTo>
                  <a:lnTo>
                    <a:pt x="1106315" y="1841898"/>
                  </a:lnTo>
                  <a:lnTo>
                    <a:pt x="1104440" y="1856565"/>
                  </a:lnTo>
                  <a:close/>
                </a:path>
                <a:path w="2226310" h="3202304">
                  <a:moveTo>
                    <a:pt x="786177" y="3201807"/>
                  </a:moveTo>
                  <a:lnTo>
                    <a:pt x="780233" y="3157183"/>
                  </a:lnTo>
                  <a:lnTo>
                    <a:pt x="805572" y="3034240"/>
                  </a:lnTo>
                  <a:lnTo>
                    <a:pt x="926952" y="2849373"/>
                  </a:lnTo>
                  <a:lnTo>
                    <a:pt x="1209129" y="2618974"/>
                  </a:lnTo>
                  <a:lnTo>
                    <a:pt x="1788689" y="2241442"/>
                  </a:lnTo>
                  <a:lnTo>
                    <a:pt x="1810640" y="2226572"/>
                  </a:lnTo>
                  <a:lnTo>
                    <a:pt x="2225838" y="2226572"/>
                  </a:lnTo>
                  <a:lnTo>
                    <a:pt x="2225838" y="3147399"/>
                  </a:lnTo>
                  <a:lnTo>
                    <a:pt x="786177" y="3201807"/>
                  </a:lnTo>
                  <a:close/>
                </a:path>
                <a:path w="2226310" h="3202304">
                  <a:moveTo>
                    <a:pt x="1474550" y="661703"/>
                  </a:moveTo>
                  <a:lnTo>
                    <a:pt x="1414176" y="648672"/>
                  </a:lnTo>
                  <a:lnTo>
                    <a:pt x="1376779" y="599497"/>
                  </a:lnTo>
                  <a:lnTo>
                    <a:pt x="1363725" y="556458"/>
                  </a:lnTo>
                  <a:lnTo>
                    <a:pt x="1348912" y="506943"/>
                  </a:lnTo>
                  <a:lnTo>
                    <a:pt x="1332981" y="452819"/>
                  </a:lnTo>
                  <a:lnTo>
                    <a:pt x="1316578" y="395950"/>
                  </a:lnTo>
                  <a:lnTo>
                    <a:pt x="1300347" y="338205"/>
                  </a:lnTo>
                  <a:lnTo>
                    <a:pt x="1290426" y="288335"/>
                  </a:lnTo>
                  <a:lnTo>
                    <a:pt x="1289831" y="245309"/>
                  </a:lnTo>
                  <a:lnTo>
                    <a:pt x="1297685" y="207767"/>
                  </a:lnTo>
                  <a:lnTo>
                    <a:pt x="1335221" y="143696"/>
                  </a:lnTo>
                  <a:lnTo>
                    <a:pt x="1363146" y="114448"/>
                  </a:lnTo>
                  <a:lnTo>
                    <a:pt x="1396004" y="85246"/>
                  </a:lnTo>
                  <a:lnTo>
                    <a:pt x="1473006" y="21542"/>
                  </a:lnTo>
                  <a:lnTo>
                    <a:pt x="1536024" y="0"/>
                  </a:lnTo>
                  <a:lnTo>
                    <a:pt x="1570474" y="7028"/>
                  </a:lnTo>
                  <a:lnTo>
                    <a:pt x="1605698" y="23829"/>
                  </a:lnTo>
                  <a:lnTo>
                    <a:pt x="1640805" y="48833"/>
                  </a:lnTo>
                  <a:lnTo>
                    <a:pt x="1674905" y="80468"/>
                  </a:lnTo>
                  <a:lnTo>
                    <a:pt x="1707109" y="117164"/>
                  </a:lnTo>
                  <a:lnTo>
                    <a:pt x="1736525" y="157352"/>
                  </a:lnTo>
                  <a:lnTo>
                    <a:pt x="1762264" y="199460"/>
                  </a:lnTo>
                  <a:lnTo>
                    <a:pt x="1783435" y="241918"/>
                  </a:lnTo>
                  <a:lnTo>
                    <a:pt x="1799148" y="283156"/>
                  </a:lnTo>
                  <a:lnTo>
                    <a:pt x="1808513" y="321603"/>
                  </a:lnTo>
                  <a:lnTo>
                    <a:pt x="1810640" y="355688"/>
                  </a:lnTo>
                  <a:lnTo>
                    <a:pt x="1800381" y="452236"/>
                  </a:lnTo>
                  <a:lnTo>
                    <a:pt x="1785404" y="532019"/>
                  </a:lnTo>
                  <a:lnTo>
                    <a:pt x="1771887" y="586297"/>
                  </a:lnTo>
                  <a:lnTo>
                    <a:pt x="1591360" y="645181"/>
                  </a:lnTo>
                  <a:lnTo>
                    <a:pt x="1474550" y="6617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768777" y="2908912"/>
              <a:ext cx="1734820" cy="1948180"/>
            </a:xfrm>
            <a:custGeom>
              <a:avLst/>
              <a:gdLst/>
              <a:ahLst/>
              <a:cxnLst/>
              <a:rect l="l" t="t" r="r" b="b"/>
              <a:pathLst>
                <a:path w="1734820" h="1948179">
                  <a:moveTo>
                    <a:pt x="253736" y="1947569"/>
                  </a:moveTo>
                  <a:lnTo>
                    <a:pt x="211757" y="1945466"/>
                  </a:lnTo>
                  <a:lnTo>
                    <a:pt x="170738" y="1936902"/>
                  </a:lnTo>
                  <a:lnTo>
                    <a:pt x="133579" y="1919772"/>
                  </a:lnTo>
                  <a:lnTo>
                    <a:pt x="102011" y="1892824"/>
                  </a:lnTo>
                  <a:lnTo>
                    <a:pt x="75586" y="1857753"/>
                  </a:lnTo>
                  <a:lnTo>
                    <a:pt x="53857" y="1816254"/>
                  </a:lnTo>
                  <a:lnTo>
                    <a:pt x="36377" y="1770022"/>
                  </a:lnTo>
                  <a:lnTo>
                    <a:pt x="22698" y="1720753"/>
                  </a:lnTo>
                  <a:lnTo>
                    <a:pt x="12374" y="1670141"/>
                  </a:lnTo>
                  <a:lnTo>
                    <a:pt x="4957" y="1619882"/>
                  </a:lnTo>
                  <a:lnTo>
                    <a:pt x="0" y="1571670"/>
                  </a:lnTo>
                  <a:lnTo>
                    <a:pt x="89228" y="1509498"/>
                  </a:lnTo>
                  <a:lnTo>
                    <a:pt x="91655" y="1401677"/>
                  </a:lnTo>
                  <a:lnTo>
                    <a:pt x="94149" y="1257066"/>
                  </a:lnTo>
                  <a:lnTo>
                    <a:pt x="97015" y="1043246"/>
                  </a:lnTo>
                  <a:lnTo>
                    <a:pt x="98102" y="997421"/>
                  </a:lnTo>
                  <a:lnTo>
                    <a:pt x="100283" y="954235"/>
                  </a:lnTo>
                  <a:lnTo>
                    <a:pt x="103557" y="913527"/>
                  </a:lnTo>
                  <a:lnTo>
                    <a:pt x="107924" y="875142"/>
                  </a:lnTo>
                  <a:lnTo>
                    <a:pt x="17461" y="726583"/>
                  </a:lnTo>
                  <a:lnTo>
                    <a:pt x="141475" y="726583"/>
                  </a:lnTo>
                  <a:lnTo>
                    <a:pt x="158736" y="682063"/>
                  </a:lnTo>
                  <a:lnTo>
                    <a:pt x="178861" y="640624"/>
                  </a:lnTo>
                  <a:lnTo>
                    <a:pt x="201870" y="601637"/>
                  </a:lnTo>
                  <a:lnTo>
                    <a:pt x="227783" y="564477"/>
                  </a:lnTo>
                  <a:lnTo>
                    <a:pt x="256622" y="528516"/>
                  </a:lnTo>
                  <a:lnTo>
                    <a:pt x="288406" y="493128"/>
                  </a:lnTo>
                  <a:lnTo>
                    <a:pt x="323156" y="457687"/>
                  </a:lnTo>
                  <a:lnTo>
                    <a:pt x="360893" y="421564"/>
                  </a:lnTo>
                  <a:lnTo>
                    <a:pt x="396967" y="390223"/>
                  </a:lnTo>
                  <a:lnTo>
                    <a:pt x="437026" y="359488"/>
                  </a:lnTo>
                  <a:lnTo>
                    <a:pt x="480156" y="329566"/>
                  </a:lnTo>
                  <a:lnTo>
                    <a:pt x="525443" y="300669"/>
                  </a:lnTo>
                  <a:lnTo>
                    <a:pt x="571974" y="273005"/>
                  </a:lnTo>
                  <a:lnTo>
                    <a:pt x="560722" y="223405"/>
                  </a:lnTo>
                  <a:lnTo>
                    <a:pt x="840139" y="0"/>
                  </a:lnTo>
                  <a:lnTo>
                    <a:pt x="909985" y="111599"/>
                  </a:lnTo>
                  <a:lnTo>
                    <a:pt x="924533" y="115382"/>
                  </a:lnTo>
                  <a:lnTo>
                    <a:pt x="981875" y="132513"/>
                  </a:lnTo>
                  <a:lnTo>
                    <a:pt x="1021906" y="146176"/>
                  </a:lnTo>
                  <a:lnTo>
                    <a:pt x="1067671" y="163446"/>
                  </a:lnTo>
                  <a:lnTo>
                    <a:pt x="1117787" y="184481"/>
                  </a:lnTo>
                  <a:lnTo>
                    <a:pt x="1170875" y="209438"/>
                  </a:lnTo>
                  <a:lnTo>
                    <a:pt x="1225553" y="238474"/>
                  </a:lnTo>
                  <a:lnTo>
                    <a:pt x="1280441" y="271747"/>
                  </a:lnTo>
                  <a:lnTo>
                    <a:pt x="1334157" y="309413"/>
                  </a:lnTo>
                  <a:lnTo>
                    <a:pt x="1385321" y="351630"/>
                  </a:lnTo>
                  <a:lnTo>
                    <a:pt x="1521751" y="526165"/>
                  </a:lnTo>
                  <a:lnTo>
                    <a:pt x="1632715" y="739678"/>
                  </a:lnTo>
                  <a:lnTo>
                    <a:pt x="1707298" y="920409"/>
                  </a:lnTo>
                  <a:lnTo>
                    <a:pt x="1734585" y="996600"/>
                  </a:lnTo>
                  <a:lnTo>
                    <a:pt x="1594893" y="1746506"/>
                  </a:lnTo>
                  <a:lnTo>
                    <a:pt x="830362" y="1746506"/>
                  </a:lnTo>
                  <a:lnTo>
                    <a:pt x="833826" y="1731451"/>
                  </a:lnTo>
                  <a:lnTo>
                    <a:pt x="840573" y="1684343"/>
                  </a:lnTo>
                  <a:lnTo>
                    <a:pt x="845139" y="1602263"/>
                  </a:lnTo>
                  <a:lnTo>
                    <a:pt x="842061" y="1482294"/>
                  </a:lnTo>
                  <a:lnTo>
                    <a:pt x="833973" y="1435791"/>
                  </a:lnTo>
                  <a:lnTo>
                    <a:pt x="817172" y="1396977"/>
                  </a:lnTo>
                  <a:lnTo>
                    <a:pt x="793339" y="1364295"/>
                  </a:lnTo>
                  <a:lnTo>
                    <a:pt x="764152" y="1336185"/>
                  </a:lnTo>
                  <a:lnTo>
                    <a:pt x="731291" y="1311089"/>
                  </a:lnTo>
                  <a:lnTo>
                    <a:pt x="661263" y="1263702"/>
                  </a:lnTo>
                  <a:lnTo>
                    <a:pt x="627456" y="1238293"/>
                  </a:lnTo>
                  <a:lnTo>
                    <a:pt x="596692" y="1209663"/>
                  </a:lnTo>
                  <a:lnTo>
                    <a:pt x="570651" y="1176253"/>
                  </a:lnTo>
                  <a:lnTo>
                    <a:pt x="551013" y="1136503"/>
                  </a:lnTo>
                  <a:lnTo>
                    <a:pt x="539797" y="1206684"/>
                  </a:lnTo>
                  <a:lnTo>
                    <a:pt x="513668" y="1374485"/>
                  </a:lnTo>
                  <a:lnTo>
                    <a:pt x="483904" y="1575796"/>
                  </a:lnTo>
                  <a:lnTo>
                    <a:pt x="461785" y="1746506"/>
                  </a:lnTo>
                  <a:lnTo>
                    <a:pt x="450650" y="1801256"/>
                  </a:lnTo>
                  <a:lnTo>
                    <a:pt x="431083" y="1846638"/>
                  </a:lnTo>
                  <a:lnTo>
                    <a:pt x="404426" y="1883068"/>
                  </a:lnTo>
                  <a:lnTo>
                    <a:pt x="372022" y="1910961"/>
                  </a:lnTo>
                  <a:lnTo>
                    <a:pt x="335211" y="1930732"/>
                  </a:lnTo>
                  <a:lnTo>
                    <a:pt x="295335" y="1942796"/>
                  </a:lnTo>
                  <a:lnTo>
                    <a:pt x="253736" y="1947569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1451114" y="2262593"/>
              <a:ext cx="2696845" cy="3446145"/>
            </a:xfrm>
            <a:custGeom>
              <a:avLst/>
              <a:gdLst/>
              <a:ahLst/>
              <a:cxnLst/>
              <a:rect l="l" t="t" r="r" b="b"/>
              <a:pathLst>
                <a:path w="2696845" h="3446145">
                  <a:moveTo>
                    <a:pt x="415836" y="1785340"/>
                  </a:moveTo>
                  <a:lnTo>
                    <a:pt x="415671" y="1781009"/>
                  </a:lnTo>
                  <a:lnTo>
                    <a:pt x="410108" y="1775853"/>
                  </a:lnTo>
                  <a:lnTo>
                    <a:pt x="405790" y="1775993"/>
                  </a:lnTo>
                  <a:lnTo>
                    <a:pt x="368350" y="1816938"/>
                  </a:lnTo>
                  <a:lnTo>
                    <a:pt x="335699" y="1854174"/>
                  </a:lnTo>
                  <a:lnTo>
                    <a:pt x="315658" y="1931581"/>
                  </a:lnTo>
                  <a:lnTo>
                    <a:pt x="312712" y="1985797"/>
                  </a:lnTo>
                  <a:lnTo>
                    <a:pt x="312559" y="2035949"/>
                  </a:lnTo>
                  <a:lnTo>
                    <a:pt x="312661" y="2041906"/>
                  </a:lnTo>
                  <a:lnTo>
                    <a:pt x="313715" y="2079498"/>
                  </a:lnTo>
                  <a:lnTo>
                    <a:pt x="312953" y="2080704"/>
                  </a:lnTo>
                  <a:lnTo>
                    <a:pt x="312445" y="2082114"/>
                  </a:lnTo>
                  <a:lnTo>
                    <a:pt x="322287" y="2204123"/>
                  </a:lnTo>
                  <a:lnTo>
                    <a:pt x="322567" y="2207730"/>
                  </a:lnTo>
                  <a:lnTo>
                    <a:pt x="325577" y="2210435"/>
                  </a:lnTo>
                  <a:lnTo>
                    <a:pt x="329285" y="2210435"/>
                  </a:lnTo>
                  <a:lnTo>
                    <a:pt x="329463" y="2210409"/>
                  </a:lnTo>
                  <a:lnTo>
                    <a:pt x="329666" y="2210409"/>
                  </a:lnTo>
                  <a:lnTo>
                    <a:pt x="333438" y="2210092"/>
                  </a:lnTo>
                  <a:lnTo>
                    <a:pt x="336245" y="2206802"/>
                  </a:lnTo>
                  <a:lnTo>
                    <a:pt x="327914" y="2103412"/>
                  </a:lnTo>
                  <a:lnTo>
                    <a:pt x="351955" y="2086889"/>
                  </a:lnTo>
                  <a:lnTo>
                    <a:pt x="409600" y="2047278"/>
                  </a:lnTo>
                  <a:lnTo>
                    <a:pt x="410387" y="2042985"/>
                  </a:lnTo>
                  <a:lnTo>
                    <a:pt x="406095" y="2036775"/>
                  </a:lnTo>
                  <a:lnTo>
                    <a:pt x="401840" y="2035949"/>
                  </a:lnTo>
                  <a:lnTo>
                    <a:pt x="327736" y="2086889"/>
                  </a:lnTo>
                  <a:lnTo>
                    <a:pt x="326440" y="2042985"/>
                  </a:lnTo>
                  <a:lnTo>
                    <a:pt x="326529" y="1988477"/>
                  </a:lnTo>
                  <a:lnTo>
                    <a:pt x="329171" y="1935149"/>
                  </a:lnTo>
                  <a:lnTo>
                    <a:pt x="335356" y="1890471"/>
                  </a:lnTo>
                  <a:lnTo>
                    <a:pt x="361238" y="1845538"/>
                  </a:lnTo>
                  <a:lnTo>
                    <a:pt x="396519" y="1806333"/>
                  </a:lnTo>
                  <a:lnTo>
                    <a:pt x="415836" y="1785340"/>
                  </a:lnTo>
                  <a:close/>
                </a:path>
                <a:path w="2696845" h="3446145">
                  <a:moveTo>
                    <a:pt x="465823" y="1355356"/>
                  </a:moveTo>
                  <a:lnTo>
                    <a:pt x="463524" y="1351686"/>
                  </a:lnTo>
                  <a:lnTo>
                    <a:pt x="459854" y="1350822"/>
                  </a:lnTo>
                  <a:lnTo>
                    <a:pt x="456145" y="1349857"/>
                  </a:lnTo>
                  <a:lnTo>
                    <a:pt x="452475" y="1352232"/>
                  </a:lnTo>
                  <a:lnTo>
                    <a:pt x="451586" y="1355902"/>
                  </a:lnTo>
                  <a:lnTo>
                    <a:pt x="416699" y="1503921"/>
                  </a:lnTo>
                  <a:lnTo>
                    <a:pt x="414845" y="1504327"/>
                  </a:lnTo>
                  <a:lnTo>
                    <a:pt x="413156" y="1505458"/>
                  </a:lnTo>
                  <a:lnTo>
                    <a:pt x="412165" y="1507248"/>
                  </a:lnTo>
                  <a:lnTo>
                    <a:pt x="391083" y="1535455"/>
                  </a:lnTo>
                  <a:lnTo>
                    <a:pt x="365582" y="1549755"/>
                  </a:lnTo>
                  <a:lnTo>
                    <a:pt x="332041" y="1554683"/>
                  </a:lnTo>
                  <a:lnTo>
                    <a:pt x="286816" y="1554784"/>
                  </a:lnTo>
                  <a:lnTo>
                    <a:pt x="260299" y="1554505"/>
                  </a:lnTo>
                  <a:lnTo>
                    <a:pt x="260096" y="1553235"/>
                  </a:lnTo>
                  <a:lnTo>
                    <a:pt x="259816" y="1552625"/>
                  </a:lnTo>
                  <a:lnTo>
                    <a:pt x="253441" y="1542135"/>
                  </a:lnTo>
                  <a:lnTo>
                    <a:pt x="245237" y="1533283"/>
                  </a:lnTo>
                  <a:lnTo>
                    <a:pt x="245237" y="1554480"/>
                  </a:lnTo>
                  <a:lnTo>
                    <a:pt x="99872" y="1554480"/>
                  </a:lnTo>
                  <a:lnTo>
                    <a:pt x="115722" y="1522755"/>
                  </a:lnTo>
                  <a:lnTo>
                    <a:pt x="118135" y="1522895"/>
                  </a:lnTo>
                  <a:lnTo>
                    <a:pt x="154330" y="1517484"/>
                  </a:lnTo>
                  <a:lnTo>
                    <a:pt x="191071" y="1515757"/>
                  </a:lnTo>
                  <a:lnTo>
                    <a:pt x="217944" y="1526146"/>
                  </a:lnTo>
                  <a:lnTo>
                    <a:pt x="235737" y="1541449"/>
                  </a:lnTo>
                  <a:lnTo>
                    <a:pt x="245237" y="1554480"/>
                  </a:lnTo>
                  <a:lnTo>
                    <a:pt x="245237" y="1533283"/>
                  </a:lnTo>
                  <a:lnTo>
                    <a:pt x="233984" y="1521142"/>
                  </a:lnTo>
                  <a:lnTo>
                    <a:pt x="223532" y="1515757"/>
                  </a:lnTo>
                  <a:lnTo>
                    <a:pt x="210921" y="1509268"/>
                  </a:lnTo>
                  <a:lnTo>
                    <a:pt x="200266" y="1503781"/>
                  </a:lnTo>
                  <a:lnTo>
                    <a:pt x="151104" y="1504188"/>
                  </a:lnTo>
                  <a:lnTo>
                    <a:pt x="117335" y="1509268"/>
                  </a:lnTo>
                  <a:lnTo>
                    <a:pt x="92532" y="1507871"/>
                  </a:lnTo>
                  <a:lnTo>
                    <a:pt x="76758" y="1502803"/>
                  </a:lnTo>
                  <a:lnTo>
                    <a:pt x="70078" y="1496872"/>
                  </a:lnTo>
                  <a:lnTo>
                    <a:pt x="69253" y="1494713"/>
                  </a:lnTo>
                  <a:lnTo>
                    <a:pt x="72885" y="1492478"/>
                  </a:lnTo>
                  <a:lnTo>
                    <a:pt x="74460" y="1491615"/>
                  </a:lnTo>
                  <a:lnTo>
                    <a:pt x="104673" y="1477010"/>
                  </a:lnTo>
                  <a:lnTo>
                    <a:pt x="147116" y="1457794"/>
                  </a:lnTo>
                  <a:lnTo>
                    <a:pt x="205473" y="1432090"/>
                  </a:lnTo>
                  <a:lnTo>
                    <a:pt x="207086" y="1428038"/>
                  </a:lnTo>
                  <a:lnTo>
                    <a:pt x="204076" y="1421104"/>
                  </a:lnTo>
                  <a:lnTo>
                    <a:pt x="200025" y="1419517"/>
                  </a:lnTo>
                  <a:lnTo>
                    <a:pt x="196557" y="1421003"/>
                  </a:lnTo>
                  <a:lnTo>
                    <a:pt x="158051" y="1437970"/>
                  </a:lnTo>
                  <a:lnTo>
                    <a:pt x="178384" y="1397266"/>
                  </a:lnTo>
                  <a:lnTo>
                    <a:pt x="338035" y="1397266"/>
                  </a:lnTo>
                  <a:lnTo>
                    <a:pt x="341083" y="1394167"/>
                  </a:lnTo>
                  <a:lnTo>
                    <a:pt x="341083" y="1386611"/>
                  </a:lnTo>
                  <a:lnTo>
                    <a:pt x="338035" y="1383525"/>
                  </a:lnTo>
                  <a:lnTo>
                    <a:pt x="185242" y="1383525"/>
                  </a:lnTo>
                  <a:lnTo>
                    <a:pt x="283070" y="1187627"/>
                  </a:lnTo>
                  <a:lnTo>
                    <a:pt x="285203" y="1179664"/>
                  </a:lnTo>
                  <a:lnTo>
                    <a:pt x="284111" y="1171778"/>
                  </a:lnTo>
                  <a:lnTo>
                    <a:pt x="280123" y="1164907"/>
                  </a:lnTo>
                  <a:lnTo>
                    <a:pt x="273545" y="1159979"/>
                  </a:lnTo>
                  <a:lnTo>
                    <a:pt x="265798" y="1158011"/>
                  </a:lnTo>
                  <a:lnTo>
                    <a:pt x="258165" y="1159103"/>
                  </a:lnTo>
                  <a:lnTo>
                    <a:pt x="251472" y="1162926"/>
                  </a:lnTo>
                  <a:lnTo>
                    <a:pt x="246570" y="1169225"/>
                  </a:lnTo>
                  <a:lnTo>
                    <a:pt x="138201" y="1383525"/>
                  </a:lnTo>
                  <a:lnTo>
                    <a:pt x="131254" y="1383525"/>
                  </a:lnTo>
                  <a:lnTo>
                    <a:pt x="131254" y="1397266"/>
                  </a:lnTo>
                  <a:lnTo>
                    <a:pt x="96710" y="1465592"/>
                  </a:lnTo>
                  <a:lnTo>
                    <a:pt x="67983" y="1479524"/>
                  </a:lnTo>
                  <a:lnTo>
                    <a:pt x="61010" y="1484757"/>
                  </a:lnTo>
                  <a:lnTo>
                    <a:pt x="57289" y="1490548"/>
                  </a:lnTo>
                  <a:lnTo>
                    <a:pt x="56248" y="1496402"/>
                  </a:lnTo>
                  <a:lnTo>
                    <a:pt x="57277" y="1501787"/>
                  </a:lnTo>
                  <a:lnTo>
                    <a:pt x="67983" y="1513497"/>
                  </a:lnTo>
                  <a:lnTo>
                    <a:pt x="71793" y="1514881"/>
                  </a:lnTo>
                  <a:lnTo>
                    <a:pt x="28930" y="1599692"/>
                  </a:lnTo>
                  <a:lnTo>
                    <a:pt x="28702" y="1597863"/>
                  </a:lnTo>
                  <a:lnTo>
                    <a:pt x="27292" y="1590852"/>
                  </a:lnTo>
                  <a:lnTo>
                    <a:pt x="25565" y="1583855"/>
                  </a:lnTo>
                  <a:lnTo>
                    <a:pt x="23355" y="1575498"/>
                  </a:lnTo>
                  <a:lnTo>
                    <a:pt x="19329" y="1560017"/>
                  </a:lnTo>
                  <a:lnTo>
                    <a:pt x="15798" y="1542834"/>
                  </a:lnTo>
                  <a:lnTo>
                    <a:pt x="13754" y="1524444"/>
                  </a:lnTo>
                  <a:lnTo>
                    <a:pt x="13804" y="1517484"/>
                  </a:lnTo>
                  <a:lnTo>
                    <a:pt x="21488" y="1456397"/>
                  </a:lnTo>
                  <a:lnTo>
                    <a:pt x="53695" y="1403680"/>
                  </a:lnTo>
                  <a:lnTo>
                    <a:pt x="78994" y="1397266"/>
                  </a:lnTo>
                  <a:lnTo>
                    <a:pt x="131254" y="1397266"/>
                  </a:lnTo>
                  <a:lnTo>
                    <a:pt x="131254" y="1383525"/>
                  </a:lnTo>
                  <a:lnTo>
                    <a:pt x="78994" y="1383525"/>
                  </a:lnTo>
                  <a:lnTo>
                    <a:pt x="38252" y="1397977"/>
                  </a:lnTo>
                  <a:lnTo>
                    <a:pt x="15036" y="1431975"/>
                  </a:lnTo>
                  <a:lnTo>
                    <a:pt x="4127" y="1471485"/>
                  </a:lnTo>
                  <a:lnTo>
                    <a:pt x="0" y="1524444"/>
                  </a:lnTo>
                  <a:lnTo>
                    <a:pt x="2171" y="1544535"/>
                  </a:lnTo>
                  <a:lnTo>
                    <a:pt x="5880" y="1562747"/>
                  </a:lnTo>
                  <a:lnTo>
                    <a:pt x="10109" y="1579067"/>
                  </a:lnTo>
                  <a:lnTo>
                    <a:pt x="12103" y="1586522"/>
                  </a:lnTo>
                  <a:lnTo>
                    <a:pt x="13817" y="1593443"/>
                  </a:lnTo>
                  <a:lnTo>
                    <a:pt x="15125" y="1599806"/>
                  </a:lnTo>
                  <a:lnTo>
                    <a:pt x="15900" y="1605622"/>
                  </a:lnTo>
                  <a:lnTo>
                    <a:pt x="17005" y="1618945"/>
                  </a:lnTo>
                  <a:lnTo>
                    <a:pt x="18783" y="1619948"/>
                  </a:lnTo>
                  <a:lnTo>
                    <a:pt x="17284" y="1626704"/>
                  </a:lnTo>
                  <a:lnTo>
                    <a:pt x="14363" y="1642706"/>
                  </a:lnTo>
                  <a:lnTo>
                    <a:pt x="12700" y="1659788"/>
                  </a:lnTo>
                  <a:lnTo>
                    <a:pt x="14973" y="1670126"/>
                  </a:lnTo>
                  <a:lnTo>
                    <a:pt x="50292" y="1648002"/>
                  </a:lnTo>
                  <a:lnTo>
                    <a:pt x="88646" y="1576971"/>
                  </a:lnTo>
                  <a:lnTo>
                    <a:pt x="92036" y="1572285"/>
                  </a:lnTo>
                  <a:lnTo>
                    <a:pt x="94843" y="1568221"/>
                  </a:lnTo>
                  <a:lnTo>
                    <a:pt x="253606" y="1568221"/>
                  </a:lnTo>
                  <a:lnTo>
                    <a:pt x="286613" y="1568488"/>
                  </a:lnTo>
                  <a:lnTo>
                    <a:pt x="328218" y="1568475"/>
                  </a:lnTo>
                  <a:lnTo>
                    <a:pt x="361696" y="1564881"/>
                  </a:lnTo>
                  <a:lnTo>
                    <a:pt x="387540" y="1554784"/>
                  </a:lnTo>
                  <a:lnTo>
                    <a:pt x="388886" y="1554264"/>
                  </a:lnTo>
                  <a:lnTo>
                    <a:pt x="411683" y="1533182"/>
                  </a:lnTo>
                  <a:lnTo>
                    <a:pt x="412584" y="1534795"/>
                  </a:lnTo>
                  <a:lnTo>
                    <a:pt x="414083" y="1536065"/>
                  </a:lnTo>
                  <a:lnTo>
                    <a:pt x="416560" y="1536687"/>
                  </a:lnTo>
                  <a:lnTo>
                    <a:pt x="417106" y="1536712"/>
                  </a:lnTo>
                  <a:lnTo>
                    <a:pt x="420738" y="1536712"/>
                  </a:lnTo>
                  <a:lnTo>
                    <a:pt x="423519" y="1534591"/>
                  </a:lnTo>
                  <a:lnTo>
                    <a:pt x="423849" y="1533182"/>
                  </a:lnTo>
                  <a:lnTo>
                    <a:pt x="464934" y="1359065"/>
                  </a:lnTo>
                  <a:lnTo>
                    <a:pt x="465823" y="1355356"/>
                  </a:lnTo>
                  <a:close/>
                </a:path>
                <a:path w="2696845" h="3446145">
                  <a:moveTo>
                    <a:pt x="875525" y="1782800"/>
                  </a:moveTo>
                  <a:lnTo>
                    <a:pt x="871423" y="1704517"/>
                  </a:lnTo>
                  <a:lnTo>
                    <a:pt x="860513" y="1633283"/>
                  </a:lnTo>
                  <a:lnTo>
                    <a:pt x="843851" y="1568831"/>
                  </a:lnTo>
                  <a:lnTo>
                    <a:pt x="822477" y="1510944"/>
                  </a:lnTo>
                  <a:lnTo>
                    <a:pt x="797433" y="1459357"/>
                  </a:lnTo>
                  <a:lnTo>
                    <a:pt x="769759" y="1413827"/>
                  </a:lnTo>
                  <a:lnTo>
                    <a:pt x="740498" y="1374101"/>
                  </a:lnTo>
                  <a:lnTo>
                    <a:pt x="710704" y="1339938"/>
                  </a:lnTo>
                  <a:lnTo>
                    <a:pt x="681418" y="1311097"/>
                  </a:lnTo>
                  <a:lnTo>
                    <a:pt x="628535" y="1268387"/>
                  </a:lnTo>
                  <a:lnTo>
                    <a:pt x="590207" y="1244003"/>
                  </a:lnTo>
                  <a:lnTo>
                    <a:pt x="571309" y="1234414"/>
                  </a:lnTo>
                  <a:lnTo>
                    <a:pt x="567258" y="1235989"/>
                  </a:lnTo>
                  <a:lnTo>
                    <a:pt x="564210" y="1242898"/>
                  </a:lnTo>
                  <a:lnTo>
                    <a:pt x="565746" y="1246949"/>
                  </a:lnTo>
                  <a:lnTo>
                    <a:pt x="569214" y="1248498"/>
                  </a:lnTo>
                  <a:lnTo>
                    <a:pt x="582079" y="1255077"/>
                  </a:lnTo>
                  <a:lnTo>
                    <a:pt x="615099" y="1275384"/>
                  </a:lnTo>
                  <a:lnTo>
                    <a:pt x="661492" y="1310982"/>
                  </a:lnTo>
                  <a:lnTo>
                    <a:pt x="714540" y="1363433"/>
                  </a:lnTo>
                  <a:lnTo>
                    <a:pt x="759917" y="1422742"/>
                  </a:lnTo>
                  <a:lnTo>
                    <a:pt x="782154" y="1459255"/>
                  </a:lnTo>
                  <a:lnTo>
                    <a:pt x="803109" y="1500505"/>
                  </a:lnTo>
                  <a:lnTo>
                    <a:pt x="821994" y="1546656"/>
                  </a:lnTo>
                  <a:lnTo>
                    <a:pt x="838060" y="1597825"/>
                  </a:lnTo>
                  <a:lnTo>
                    <a:pt x="850569" y="1654149"/>
                  </a:lnTo>
                  <a:lnTo>
                    <a:pt x="858748" y="1715782"/>
                  </a:lnTo>
                  <a:lnTo>
                    <a:pt x="861834" y="1782800"/>
                  </a:lnTo>
                  <a:lnTo>
                    <a:pt x="861847" y="1786636"/>
                  </a:lnTo>
                  <a:lnTo>
                    <a:pt x="864895" y="1789696"/>
                  </a:lnTo>
                  <a:lnTo>
                    <a:pt x="868705" y="1789696"/>
                  </a:lnTo>
                  <a:lnTo>
                    <a:pt x="872515" y="1789658"/>
                  </a:lnTo>
                  <a:lnTo>
                    <a:pt x="875499" y="1786636"/>
                  </a:lnTo>
                  <a:lnTo>
                    <a:pt x="875525" y="1782800"/>
                  </a:lnTo>
                  <a:close/>
                </a:path>
                <a:path w="2696845" h="3446145">
                  <a:moveTo>
                    <a:pt x="1219034" y="760539"/>
                  </a:moveTo>
                  <a:lnTo>
                    <a:pt x="1215605" y="753732"/>
                  </a:lnTo>
                  <a:lnTo>
                    <a:pt x="1211453" y="752424"/>
                  </a:lnTo>
                  <a:lnTo>
                    <a:pt x="901877" y="909027"/>
                  </a:lnTo>
                  <a:lnTo>
                    <a:pt x="900506" y="913142"/>
                  </a:lnTo>
                  <a:lnTo>
                    <a:pt x="903427" y="918921"/>
                  </a:lnTo>
                  <a:lnTo>
                    <a:pt x="905827" y="920292"/>
                  </a:lnTo>
                  <a:lnTo>
                    <a:pt x="909396" y="920292"/>
                  </a:lnTo>
                  <a:lnTo>
                    <a:pt x="910424" y="920051"/>
                  </a:lnTo>
                  <a:lnTo>
                    <a:pt x="911453" y="919568"/>
                  </a:lnTo>
                  <a:lnTo>
                    <a:pt x="1217663" y="764628"/>
                  </a:lnTo>
                  <a:lnTo>
                    <a:pt x="1219034" y="760539"/>
                  </a:lnTo>
                  <a:close/>
                </a:path>
                <a:path w="2696845" h="3446145">
                  <a:moveTo>
                    <a:pt x="1325524" y="183032"/>
                  </a:moveTo>
                  <a:lnTo>
                    <a:pt x="1320749" y="145110"/>
                  </a:lnTo>
                  <a:lnTo>
                    <a:pt x="1304950" y="105702"/>
                  </a:lnTo>
                  <a:lnTo>
                    <a:pt x="1291437" y="85001"/>
                  </a:lnTo>
                  <a:lnTo>
                    <a:pt x="1280845" y="68745"/>
                  </a:lnTo>
                  <a:lnTo>
                    <a:pt x="1244676" y="35953"/>
                  </a:lnTo>
                  <a:lnTo>
                    <a:pt x="1192720" y="9118"/>
                  </a:lnTo>
                  <a:lnTo>
                    <a:pt x="1140294" y="0"/>
                  </a:lnTo>
                  <a:lnTo>
                    <a:pt x="1097661" y="12903"/>
                  </a:lnTo>
                  <a:lnTo>
                    <a:pt x="1065352" y="42900"/>
                  </a:lnTo>
                  <a:lnTo>
                    <a:pt x="1043901" y="85001"/>
                  </a:lnTo>
                  <a:lnTo>
                    <a:pt x="1001496" y="84493"/>
                  </a:lnTo>
                  <a:lnTo>
                    <a:pt x="957694" y="91630"/>
                  </a:lnTo>
                  <a:lnTo>
                    <a:pt x="912698" y="106591"/>
                  </a:lnTo>
                  <a:lnTo>
                    <a:pt x="866749" y="129540"/>
                  </a:lnTo>
                  <a:lnTo>
                    <a:pt x="806653" y="167881"/>
                  </a:lnTo>
                  <a:lnTo>
                    <a:pt x="757313" y="205943"/>
                  </a:lnTo>
                  <a:lnTo>
                    <a:pt x="718083" y="243230"/>
                  </a:lnTo>
                  <a:lnTo>
                    <a:pt x="688327" y="279222"/>
                  </a:lnTo>
                  <a:lnTo>
                    <a:pt x="667397" y="313410"/>
                  </a:lnTo>
                  <a:lnTo>
                    <a:pt x="649427" y="374345"/>
                  </a:lnTo>
                  <a:lnTo>
                    <a:pt x="650595" y="375424"/>
                  </a:lnTo>
                  <a:lnTo>
                    <a:pt x="649325" y="379679"/>
                  </a:lnTo>
                  <a:lnTo>
                    <a:pt x="647623" y="428917"/>
                  </a:lnTo>
                  <a:lnTo>
                    <a:pt x="658342" y="486918"/>
                  </a:lnTo>
                  <a:lnTo>
                    <a:pt x="677989" y="556539"/>
                  </a:lnTo>
                  <a:lnTo>
                    <a:pt x="697725" y="624446"/>
                  </a:lnTo>
                  <a:lnTo>
                    <a:pt x="673201" y="716978"/>
                  </a:lnTo>
                  <a:lnTo>
                    <a:pt x="673950" y="719594"/>
                  </a:lnTo>
                  <a:lnTo>
                    <a:pt x="677138" y="722515"/>
                  </a:lnTo>
                  <a:lnTo>
                    <a:pt x="678789" y="723125"/>
                  </a:lnTo>
                  <a:lnTo>
                    <a:pt x="681253" y="723125"/>
                  </a:lnTo>
                  <a:lnTo>
                    <a:pt x="682053" y="722998"/>
                  </a:lnTo>
                  <a:lnTo>
                    <a:pt x="722668" y="708190"/>
                  </a:lnTo>
                  <a:lnTo>
                    <a:pt x="734847" y="748372"/>
                  </a:lnTo>
                  <a:lnTo>
                    <a:pt x="748563" y="776300"/>
                  </a:lnTo>
                  <a:lnTo>
                    <a:pt x="769645" y="797725"/>
                  </a:lnTo>
                  <a:lnTo>
                    <a:pt x="796226" y="811466"/>
                  </a:lnTo>
                  <a:lnTo>
                    <a:pt x="826401" y="816317"/>
                  </a:lnTo>
                  <a:lnTo>
                    <a:pt x="830935" y="816317"/>
                  </a:lnTo>
                  <a:lnTo>
                    <a:pt x="835533" y="816013"/>
                  </a:lnTo>
                  <a:lnTo>
                    <a:pt x="931303" y="801789"/>
                  </a:lnTo>
                  <a:lnTo>
                    <a:pt x="979754" y="794575"/>
                  </a:lnTo>
                  <a:lnTo>
                    <a:pt x="982319" y="791070"/>
                  </a:lnTo>
                  <a:lnTo>
                    <a:pt x="981227" y="783590"/>
                  </a:lnTo>
                  <a:lnTo>
                    <a:pt x="977798" y="780973"/>
                  </a:lnTo>
                  <a:lnTo>
                    <a:pt x="838212" y="801789"/>
                  </a:lnTo>
                  <a:lnTo>
                    <a:pt x="808697" y="800722"/>
                  </a:lnTo>
                  <a:lnTo>
                    <a:pt x="782358" y="789838"/>
                  </a:lnTo>
                  <a:lnTo>
                    <a:pt x="761377" y="770585"/>
                  </a:lnTo>
                  <a:lnTo>
                    <a:pt x="747953" y="744359"/>
                  </a:lnTo>
                  <a:lnTo>
                    <a:pt x="736993" y="708190"/>
                  </a:lnTo>
                  <a:lnTo>
                    <a:pt x="736117" y="705307"/>
                  </a:lnTo>
                  <a:lnTo>
                    <a:pt x="731126" y="688733"/>
                  </a:lnTo>
                  <a:lnTo>
                    <a:pt x="721741" y="657390"/>
                  </a:lnTo>
                  <a:lnTo>
                    <a:pt x="719467" y="649732"/>
                  </a:lnTo>
                  <a:lnTo>
                    <a:pt x="718718" y="647204"/>
                  </a:lnTo>
                  <a:lnTo>
                    <a:pt x="718718" y="695032"/>
                  </a:lnTo>
                  <a:lnTo>
                    <a:pt x="690448" y="705307"/>
                  </a:lnTo>
                  <a:lnTo>
                    <a:pt x="705205" y="649732"/>
                  </a:lnTo>
                  <a:lnTo>
                    <a:pt x="712076" y="672884"/>
                  </a:lnTo>
                  <a:lnTo>
                    <a:pt x="718718" y="695032"/>
                  </a:lnTo>
                  <a:lnTo>
                    <a:pt x="718718" y="647204"/>
                  </a:lnTo>
                  <a:lnTo>
                    <a:pt x="711923" y="624268"/>
                  </a:lnTo>
                  <a:lnTo>
                    <a:pt x="712304" y="622833"/>
                  </a:lnTo>
                  <a:lnTo>
                    <a:pt x="691464" y="553821"/>
                  </a:lnTo>
                  <a:lnTo>
                    <a:pt x="671550" y="483235"/>
                  </a:lnTo>
                  <a:lnTo>
                    <a:pt x="661352" y="428739"/>
                  </a:lnTo>
                  <a:lnTo>
                    <a:pt x="662635" y="386461"/>
                  </a:lnTo>
                  <a:lnTo>
                    <a:pt x="810488" y="521982"/>
                  </a:lnTo>
                  <a:lnTo>
                    <a:pt x="817880" y="510603"/>
                  </a:lnTo>
                  <a:lnTo>
                    <a:pt x="839089" y="487743"/>
                  </a:lnTo>
                  <a:lnTo>
                    <a:pt x="872680" y="470344"/>
                  </a:lnTo>
                  <a:lnTo>
                    <a:pt x="917181" y="475373"/>
                  </a:lnTo>
                  <a:lnTo>
                    <a:pt x="950772" y="505256"/>
                  </a:lnTo>
                  <a:lnTo>
                    <a:pt x="960361" y="542620"/>
                  </a:lnTo>
                  <a:lnTo>
                    <a:pt x="957567" y="574522"/>
                  </a:lnTo>
                  <a:lnTo>
                    <a:pt x="954062" y="588035"/>
                  </a:lnTo>
                  <a:lnTo>
                    <a:pt x="968603" y="598119"/>
                  </a:lnTo>
                  <a:lnTo>
                    <a:pt x="1010805" y="619125"/>
                  </a:lnTo>
                  <a:lnTo>
                    <a:pt x="1078471" y="637222"/>
                  </a:lnTo>
                  <a:lnTo>
                    <a:pt x="1145120" y="638213"/>
                  </a:lnTo>
                  <a:lnTo>
                    <a:pt x="1143050" y="646328"/>
                  </a:lnTo>
                  <a:lnTo>
                    <a:pt x="1142288" y="650036"/>
                  </a:lnTo>
                  <a:lnTo>
                    <a:pt x="1144689" y="653643"/>
                  </a:lnTo>
                  <a:lnTo>
                    <a:pt x="1148397" y="654392"/>
                  </a:lnTo>
                  <a:lnTo>
                    <a:pt x="1152067" y="655193"/>
                  </a:lnTo>
                  <a:lnTo>
                    <a:pt x="1155700" y="652754"/>
                  </a:lnTo>
                  <a:lnTo>
                    <a:pt x="1156462" y="649033"/>
                  </a:lnTo>
                  <a:lnTo>
                    <a:pt x="1159205" y="638429"/>
                  </a:lnTo>
                  <a:lnTo>
                    <a:pt x="1193139" y="601459"/>
                  </a:lnTo>
                  <a:lnTo>
                    <a:pt x="1240536" y="508190"/>
                  </a:lnTo>
                  <a:lnTo>
                    <a:pt x="1251508" y="470344"/>
                  </a:lnTo>
                  <a:lnTo>
                    <a:pt x="1276019" y="385787"/>
                  </a:lnTo>
                  <a:lnTo>
                    <a:pt x="1263967" y="261277"/>
                  </a:lnTo>
                  <a:lnTo>
                    <a:pt x="1294498" y="242620"/>
                  </a:lnTo>
                  <a:lnTo>
                    <a:pt x="1315897" y="216027"/>
                  </a:lnTo>
                  <a:lnTo>
                    <a:pt x="1325524" y="183032"/>
                  </a:lnTo>
                  <a:close/>
                </a:path>
                <a:path w="2696845" h="3446145">
                  <a:moveTo>
                    <a:pt x="2696768" y="2498864"/>
                  </a:moveTo>
                  <a:lnTo>
                    <a:pt x="2687612" y="1322108"/>
                  </a:lnTo>
                  <a:lnTo>
                    <a:pt x="2678303" y="1277543"/>
                  </a:lnTo>
                  <a:lnTo>
                    <a:pt x="2653576" y="1241209"/>
                  </a:lnTo>
                  <a:lnTo>
                    <a:pt x="2617101" y="1216723"/>
                  </a:lnTo>
                  <a:lnTo>
                    <a:pt x="2572512" y="1207757"/>
                  </a:lnTo>
                  <a:lnTo>
                    <a:pt x="2003018" y="1207757"/>
                  </a:lnTo>
                  <a:lnTo>
                    <a:pt x="1956460" y="1212773"/>
                  </a:lnTo>
                  <a:lnTo>
                    <a:pt x="1912988" y="1227226"/>
                  </a:lnTo>
                  <a:lnTo>
                    <a:pt x="1873834" y="1250188"/>
                  </a:lnTo>
                  <a:lnTo>
                    <a:pt x="1840268" y="1280744"/>
                  </a:lnTo>
                  <a:lnTo>
                    <a:pt x="1813509" y="1317980"/>
                  </a:lnTo>
                  <a:lnTo>
                    <a:pt x="1794814" y="1360995"/>
                  </a:lnTo>
                  <a:lnTo>
                    <a:pt x="1309598" y="2913900"/>
                  </a:lnTo>
                  <a:lnTo>
                    <a:pt x="1292364" y="2961259"/>
                  </a:lnTo>
                  <a:lnTo>
                    <a:pt x="1271130" y="3006229"/>
                  </a:lnTo>
                  <a:lnTo>
                    <a:pt x="1246136" y="3048622"/>
                  </a:lnTo>
                  <a:lnTo>
                    <a:pt x="1217625" y="3088271"/>
                  </a:lnTo>
                  <a:lnTo>
                    <a:pt x="1185849" y="3124987"/>
                  </a:lnTo>
                  <a:lnTo>
                    <a:pt x="1151039" y="3158604"/>
                  </a:lnTo>
                  <a:lnTo>
                    <a:pt x="1113447" y="3188932"/>
                  </a:lnTo>
                  <a:lnTo>
                    <a:pt x="1073315" y="3215805"/>
                  </a:lnTo>
                  <a:lnTo>
                    <a:pt x="1030871" y="3239033"/>
                  </a:lnTo>
                  <a:lnTo>
                    <a:pt x="986383" y="3258426"/>
                  </a:lnTo>
                  <a:lnTo>
                    <a:pt x="940079" y="3273831"/>
                  </a:lnTo>
                  <a:lnTo>
                    <a:pt x="892200" y="3285058"/>
                  </a:lnTo>
                  <a:lnTo>
                    <a:pt x="843000" y="3291929"/>
                  </a:lnTo>
                  <a:lnTo>
                    <a:pt x="792721" y="3294253"/>
                  </a:lnTo>
                  <a:lnTo>
                    <a:pt x="152488" y="3294253"/>
                  </a:lnTo>
                  <a:lnTo>
                    <a:pt x="156883" y="3253448"/>
                  </a:lnTo>
                  <a:lnTo>
                    <a:pt x="174548" y="3191078"/>
                  </a:lnTo>
                  <a:lnTo>
                    <a:pt x="190144" y="3154883"/>
                  </a:lnTo>
                  <a:lnTo>
                    <a:pt x="211251" y="3115614"/>
                  </a:lnTo>
                  <a:lnTo>
                    <a:pt x="238645" y="3073489"/>
                  </a:lnTo>
                  <a:lnTo>
                    <a:pt x="273075" y="3028683"/>
                  </a:lnTo>
                  <a:lnTo>
                    <a:pt x="315302" y="2981401"/>
                  </a:lnTo>
                  <a:lnTo>
                    <a:pt x="366090" y="2931858"/>
                  </a:lnTo>
                  <a:lnTo>
                    <a:pt x="426212" y="2880233"/>
                  </a:lnTo>
                  <a:lnTo>
                    <a:pt x="496404" y="2826753"/>
                  </a:lnTo>
                  <a:lnTo>
                    <a:pt x="577456" y="2771597"/>
                  </a:lnTo>
                  <a:lnTo>
                    <a:pt x="1158824" y="2392730"/>
                  </a:lnTo>
                  <a:lnTo>
                    <a:pt x="1161910" y="2390559"/>
                  </a:lnTo>
                  <a:lnTo>
                    <a:pt x="1162672" y="2386266"/>
                  </a:lnTo>
                  <a:lnTo>
                    <a:pt x="1160500" y="2383180"/>
                  </a:lnTo>
                  <a:lnTo>
                    <a:pt x="1158316" y="2380094"/>
                  </a:lnTo>
                  <a:lnTo>
                    <a:pt x="1154023" y="2379332"/>
                  </a:lnTo>
                  <a:lnTo>
                    <a:pt x="1150962" y="2381491"/>
                  </a:lnTo>
                  <a:lnTo>
                    <a:pt x="570039" y="2760091"/>
                  </a:lnTo>
                  <a:lnTo>
                    <a:pt x="485889" y="2817368"/>
                  </a:lnTo>
                  <a:lnTo>
                    <a:pt x="413219" y="2872816"/>
                  </a:lnTo>
                  <a:lnTo>
                    <a:pt x="351218" y="2926245"/>
                  </a:lnTo>
                  <a:lnTo>
                    <a:pt x="299059" y="2977451"/>
                  </a:lnTo>
                  <a:lnTo>
                    <a:pt x="255917" y="3026245"/>
                  </a:lnTo>
                  <a:lnTo>
                    <a:pt x="220992" y="3072409"/>
                  </a:lnTo>
                  <a:lnTo>
                    <a:pt x="193446" y="3115767"/>
                  </a:lnTo>
                  <a:lnTo>
                    <a:pt x="172478" y="3156102"/>
                  </a:lnTo>
                  <a:lnTo>
                    <a:pt x="157251" y="3193237"/>
                  </a:lnTo>
                  <a:lnTo>
                    <a:pt x="140792" y="3257080"/>
                  </a:lnTo>
                  <a:lnTo>
                    <a:pt x="137706" y="3294253"/>
                  </a:lnTo>
                  <a:lnTo>
                    <a:pt x="20777" y="3294253"/>
                  </a:lnTo>
                  <a:lnTo>
                    <a:pt x="28486" y="3342157"/>
                  </a:lnTo>
                  <a:lnTo>
                    <a:pt x="49974" y="3383762"/>
                  </a:lnTo>
                  <a:lnTo>
                    <a:pt x="82740" y="3416566"/>
                  </a:lnTo>
                  <a:lnTo>
                    <a:pt x="124282" y="3438067"/>
                  </a:lnTo>
                  <a:lnTo>
                    <a:pt x="172135" y="3445802"/>
                  </a:lnTo>
                  <a:lnTo>
                    <a:pt x="1758416" y="3445802"/>
                  </a:lnTo>
                  <a:lnTo>
                    <a:pt x="1806968" y="3444557"/>
                  </a:lnTo>
                  <a:lnTo>
                    <a:pt x="1854873" y="3440900"/>
                  </a:lnTo>
                  <a:lnTo>
                    <a:pt x="1902079" y="3434854"/>
                  </a:lnTo>
                  <a:lnTo>
                    <a:pt x="1948522" y="3426510"/>
                  </a:lnTo>
                  <a:lnTo>
                    <a:pt x="1994141" y="3415906"/>
                  </a:lnTo>
                  <a:lnTo>
                    <a:pt x="2038883" y="3403117"/>
                  </a:lnTo>
                  <a:lnTo>
                    <a:pt x="2082673" y="3388207"/>
                  </a:lnTo>
                  <a:lnTo>
                    <a:pt x="2125459" y="3371215"/>
                  </a:lnTo>
                  <a:lnTo>
                    <a:pt x="2167191" y="3352215"/>
                  </a:lnTo>
                  <a:lnTo>
                    <a:pt x="2207793" y="3331260"/>
                  </a:lnTo>
                  <a:lnTo>
                    <a:pt x="2247227" y="3308426"/>
                  </a:lnTo>
                  <a:lnTo>
                    <a:pt x="2285403" y="3283762"/>
                  </a:lnTo>
                  <a:lnTo>
                    <a:pt x="2322296" y="3257321"/>
                  </a:lnTo>
                  <a:lnTo>
                    <a:pt x="2357818" y="3229178"/>
                  </a:lnTo>
                  <a:lnTo>
                    <a:pt x="2391918" y="3199371"/>
                  </a:lnTo>
                  <a:lnTo>
                    <a:pt x="2424544" y="3167989"/>
                  </a:lnTo>
                  <a:lnTo>
                    <a:pt x="2455634" y="3135084"/>
                  </a:lnTo>
                  <a:lnTo>
                    <a:pt x="2485123" y="3100692"/>
                  </a:lnTo>
                  <a:lnTo>
                    <a:pt x="2512961" y="3064903"/>
                  </a:lnTo>
                  <a:lnTo>
                    <a:pt x="2539073" y="3027769"/>
                  </a:lnTo>
                  <a:lnTo>
                    <a:pt x="2563406" y="2989351"/>
                  </a:lnTo>
                  <a:lnTo>
                    <a:pt x="2585910" y="2949689"/>
                  </a:lnTo>
                  <a:lnTo>
                    <a:pt x="2606510" y="2908871"/>
                  </a:lnTo>
                  <a:lnTo>
                    <a:pt x="2625166" y="2866948"/>
                  </a:lnTo>
                  <a:lnTo>
                    <a:pt x="2641790" y="2823972"/>
                  </a:lnTo>
                  <a:lnTo>
                    <a:pt x="2656344" y="2780004"/>
                  </a:lnTo>
                  <a:lnTo>
                    <a:pt x="2668765" y="2735110"/>
                  </a:lnTo>
                  <a:lnTo>
                    <a:pt x="2679001" y="2689352"/>
                  </a:lnTo>
                  <a:lnTo>
                    <a:pt x="2686977" y="2642793"/>
                  </a:lnTo>
                  <a:lnTo>
                    <a:pt x="2692628" y="2595486"/>
                  </a:lnTo>
                  <a:lnTo>
                    <a:pt x="2695918" y="2547493"/>
                  </a:lnTo>
                  <a:lnTo>
                    <a:pt x="2696768" y="2498864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0"/>
            <a:ext cx="763786" cy="6858000"/>
            <a:chOff x="0" y="0"/>
            <a:chExt cx="814705" cy="73152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14705" cy="7312659"/>
            </a:xfrm>
            <a:custGeom>
              <a:avLst/>
              <a:gdLst/>
              <a:ahLst/>
              <a:cxnLst/>
              <a:rect l="l" t="t" r="r" b="b"/>
              <a:pathLst>
                <a:path w="814705" h="7312659">
                  <a:moveTo>
                    <a:pt x="814387" y="7312341"/>
                  </a:moveTo>
                  <a:lnTo>
                    <a:pt x="0" y="7312341"/>
                  </a:lnTo>
                  <a:lnTo>
                    <a:pt x="0" y="0"/>
                  </a:lnTo>
                  <a:lnTo>
                    <a:pt x="814387" y="0"/>
                  </a:lnTo>
                  <a:lnTo>
                    <a:pt x="814387" y="7312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7946" y="6562725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2474"/>
                  </a:lnTo>
                </a:path>
              </a:pathLst>
            </a:custGeom>
            <a:ln w="9524">
              <a:solidFill>
                <a:srgbClr val="CCB8F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7946" y="9525"/>
              <a:ext cx="0" cy="6543675"/>
            </a:xfrm>
            <a:custGeom>
              <a:avLst/>
              <a:gdLst/>
              <a:ahLst/>
              <a:cxnLst/>
              <a:rect l="l" t="t" r="r" b="b"/>
              <a:pathLst>
                <a:path h="6543675">
                  <a:moveTo>
                    <a:pt x="0" y="0"/>
                  </a:moveTo>
                  <a:lnTo>
                    <a:pt x="0" y="6543674"/>
                  </a:lnTo>
                </a:path>
              </a:pathLst>
            </a:custGeom>
            <a:ln w="9524">
              <a:solidFill>
                <a:srgbClr val="CCB8F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32257" y="435374"/>
            <a:ext cx="320601" cy="598765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 defTabSz="857250">
              <a:lnSpc>
                <a:spcPts val="1158"/>
              </a:lnSpc>
            </a:pPr>
            <a:r>
              <a:rPr sz="1125" b="1" spc="28">
                <a:solidFill>
                  <a:srgbClr val="4E65D9"/>
                </a:solidFill>
                <a:latin typeface="Arial"/>
                <a:cs typeface="Arial"/>
              </a:rPr>
              <a:t>(Baron-Cohen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31">
                <a:solidFill>
                  <a:srgbClr val="4E65D9"/>
                </a:solidFill>
                <a:latin typeface="Arial"/>
                <a:cs typeface="Arial"/>
              </a:rPr>
              <a:t>et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9">
                <a:solidFill>
                  <a:srgbClr val="4E65D9"/>
                </a:solidFill>
                <a:latin typeface="Arial"/>
                <a:cs typeface="Arial"/>
              </a:rPr>
              <a:t>al.,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13">
                <a:solidFill>
                  <a:srgbClr val="4E65D9"/>
                </a:solidFill>
                <a:latin typeface="Arial"/>
                <a:cs typeface="Arial"/>
              </a:rPr>
              <a:t>2002;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13">
                <a:solidFill>
                  <a:srgbClr val="4E65D9"/>
                </a:solidFill>
                <a:latin typeface="Arial"/>
                <a:cs typeface="Arial"/>
              </a:rPr>
              <a:t>Mottron</a:t>
            </a:r>
            <a:r>
              <a:rPr sz="1125" b="1" spc="-89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31">
                <a:solidFill>
                  <a:srgbClr val="4E65D9"/>
                </a:solidFill>
                <a:latin typeface="Arial"/>
                <a:cs typeface="Arial"/>
              </a:rPr>
              <a:t>et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9">
                <a:solidFill>
                  <a:srgbClr val="4E65D9"/>
                </a:solidFill>
                <a:latin typeface="Arial"/>
                <a:cs typeface="Arial"/>
              </a:rPr>
              <a:t>al.,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13">
                <a:solidFill>
                  <a:srgbClr val="4E65D9"/>
                </a:solidFill>
                <a:latin typeface="Arial"/>
                <a:cs typeface="Arial"/>
              </a:rPr>
              <a:t>2003;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5">
                <a:solidFill>
                  <a:srgbClr val="4E65D9"/>
                </a:solidFill>
                <a:latin typeface="Arial"/>
                <a:cs typeface="Arial"/>
              </a:rPr>
              <a:t>Russell</a:t>
            </a:r>
            <a:r>
              <a:rPr sz="1125" b="1" spc="-89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31">
                <a:solidFill>
                  <a:srgbClr val="4E65D9"/>
                </a:solidFill>
                <a:latin typeface="Arial"/>
                <a:cs typeface="Arial"/>
              </a:rPr>
              <a:t>et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9">
                <a:solidFill>
                  <a:srgbClr val="4E65D9"/>
                </a:solidFill>
                <a:latin typeface="Arial"/>
                <a:cs typeface="Arial"/>
              </a:rPr>
              <a:t>al.,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80">
                <a:solidFill>
                  <a:srgbClr val="4E65D9"/>
                </a:solidFill>
                <a:latin typeface="Arial"/>
                <a:cs typeface="Arial"/>
              </a:rPr>
              <a:t>2019;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38">
                <a:solidFill>
                  <a:srgbClr val="4E65D9"/>
                </a:solidFill>
                <a:latin typeface="Arial"/>
                <a:cs typeface="Arial"/>
              </a:rPr>
              <a:t>Schipper</a:t>
            </a:r>
            <a:r>
              <a:rPr sz="1125" b="1" spc="-89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31">
                <a:solidFill>
                  <a:srgbClr val="4E65D9"/>
                </a:solidFill>
                <a:latin typeface="Arial"/>
                <a:cs typeface="Arial"/>
              </a:rPr>
              <a:t>et</a:t>
            </a:r>
            <a:r>
              <a:rPr sz="1125" b="1" spc="-94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 spc="19">
                <a:solidFill>
                  <a:srgbClr val="4E65D9"/>
                </a:solidFill>
                <a:latin typeface="Arial"/>
                <a:cs typeface="Arial"/>
              </a:rPr>
              <a:t>al.,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857250">
              <a:lnSpc>
                <a:spcPts val="1341"/>
              </a:lnSpc>
            </a:pPr>
            <a:r>
              <a:rPr sz="1125" b="1" spc="66">
                <a:solidFill>
                  <a:srgbClr val="4E65D9"/>
                </a:solidFill>
                <a:latin typeface="Arial"/>
                <a:cs typeface="Arial"/>
              </a:rPr>
              <a:t>2016)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9363" y="2318669"/>
            <a:ext cx="2223492" cy="2223492"/>
          </a:xfrm>
          <a:custGeom>
            <a:avLst/>
            <a:gdLst/>
            <a:ahLst/>
            <a:cxnLst/>
            <a:rect l="l" t="t" r="r" b="b"/>
            <a:pathLst>
              <a:path w="2371725" h="2371725">
                <a:moveTo>
                  <a:pt x="1185862" y="2371724"/>
                </a:moveTo>
                <a:lnTo>
                  <a:pt x="1142215" y="2370921"/>
                </a:lnTo>
                <a:lnTo>
                  <a:pt x="1098624" y="2368511"/>
                </a:lnTo>
                <a:lnTo>
                  <a:pt x="1055152" y="2364499"/>
                </a:lnTo>
                <a:lnTo>
                  <a:pt x="1011860" y="2358889"/>
                </a:lnTo>
                <a:lnTo>
                  <a:pt x="968803" y="2351690"/>
                </a:lnTo>
                <a:lnTo>
                  <a:pt x="926038" y="2342910"/>
                </a:lnTo>
                <a:lnTo>
                  <a:pt x="883625" y="2332562"/>
                </a:lnTo>
                <a:lnTo>
                  <a:pt x="841624" y="2320661"/>
                </a:lnTo>
                <a:lnTo>
                  <a:pt x="800090" y="2307222"/>
                </a:lnTo>
                <a:lnTo>
                  <a:pt x="759076" y="2292263"/>
                </a:lnTo>
                <a:lnTo>
                  <a:pt x="718640" y="2275804"/>
                </a:lnTo>
                <a:lnTo>
                  <a:pt x="678840" y="2257868"/>
                </a:lnTo>
                <a:lnTo>
                  <a:pt x="639727" y="2238481"/>
                </a:lnTo>
                <a:lnTo>
                  <a:pt x="601352" y="2217665"/>
                </a:lnTo>
                <a:lnTo>
                  <a:pt x="563770" y="2195451"/>
                </a:lnTo>
                <a:lnTo>
                  <a:pt x="527032" y="2171870"/>
                </a:lnTo>
                <a:lnTo>
                  <a:pt x="491187" y="2146953"/>
                </a:lnTo>
                <a:lnTo>
                  <a:pt x="456282" y="2120732"/>
                </a:lnTo>
                <a:lnTo>
                  <a:pt x="422365" y="2093244"/>
                </a:lnTo>
                <a:lnTo>
                  <a:pt x="389485" y="2064528"/>
                </a:lnTo>
                <a:lnTo>
                  <a:pt x="357685" y="2034621"/>
                </a:lnTo>
                <a:lnTo>
                  <a:pt x="327004" y="2003562"/>
                </a:lnTo>
                <a:lnTo>
                  <a:pt x="297488" y="1971395"/>
                </a:lnTo>
                <a:lnTo>
                  <a:pt x="269178" y="1938165"/>
                </a:lnTo>
                <a:lnTo>
                  <a:pt x="242109" y="1903916"/>
                </a:lnTo>
                <a:lnTo>
                  <a:pt x="216319" y="1868691"/>
                </a:lnTo>
                <a:lnTo>
                  <a:pt x="191842" y="1832541"/>
                </a:lnTo>
                <a:lnTo>
                  <a:pt x="168714" y="1795517"/>
                </a:lnTo>
                <a:lnTo>
                  <a:pt x="146964" y="1757666"/>
                </a:lnTo>
                <a:lnTo>
                  <a:pt x="126621" y="1719039"/>
                </a:lnTo>
                <a:lnTo>
                  <a:pt x="107713" y="1679689"/>
                </a:lnTo>
                <a:lnTo>
                  <a:pt x="90268" y="1639672"/>
                </a:lnTo>
                <a:lnTo>
                  <a:pt x="74307" y="1599040"/>
                </a:lnTo>
                <a:lnTo>
                  <a:pt x="59852" y="1557845"/>
                </a:lnTo>
                <a:lnTo>
                  <a:pt x="46923" y="1516147"/>
                </a:lnTo>
                <a:lnTo>
                  <a:pt x="35538" y="1474003"/>
                </a:lnTo>
                <a:lnTo>
                  <a:pt x="25712" y="1431468"/>
                </a:lnTo>
                <a:lnTo>
                  <a:pt x="17458" y="1388599"/>
                </a:lnTo>
                <a:lnTo>
                  <a:pt x="10788" y="1345455"/>
                </a:lnTo>
                <a:lnTo>
                  <a:pt x="5710" y="1302097"/>
                </a:lnTo>
                <a:lnTo>
                  <a:pt x="2231" y="1258581"/>
                </a:lnTo>
                <a:lnTo>
                  <a:pt x="357" y="1214964"/>
                </a:lnTo>
                <a:lnTo>
                  <a:pt x="0" y="1185862"/>
                </a:lnTo>
                <a:lnTo>
                  <a:pt x="89" y="1171308"/>
                </a:lnTo>
                <a:lnTo>
                  <a:pt x="1428" y="1127674"/>
                </a:lnTo>
                <a:lnTo>
                  <a:pt x="4372" y="1084119"/>
                </a:lnTo>
                <a:lnTo>
                  <a:pt x="8918" y="1040700"/>
                </a:lnTo>
                <a:lnTo>
                  <a:pt x="15058" y="997477"/>
                </a:lnTo>
                <a:lnTo>
                  <a:pt x="22786" y="954512"/>
                </a:lnTo>
                <a:lnTo>
                  <a:pt x="32089" y="911860"/>
                </a:lnTo>
                <a:lnTo>
                  <a:pt x="42956" y="869577"/>
                </a:lnTo>
                <a:lnTo>
                  <a:pt x="55372" y="827723"/>
                </a:lnTo>
                <a:lnTo>
                  <a:pt x="69320" y="786357"/>
                </a:lnTo>
                <a:lnTo>
                  <a:pt x="84781" y="745532"/>
                </a:lnTo>
                <a:lnTo>
                  <a:pt x="101735" y="705301"/>
                </a:lnTo>
                <a:lnTo>
                  <a:pt x="120158" y="665722"/>
                </a:lnTo>
                <a:lnTo>
                  <a:pt x="140025" y="626850"/>
                </a:lnTo>
                <a:lnTo>
                  <a:pt x="161308" y="588736"/>
                </a:lnTo>
                <a:lnTo>
                  <a:pt x="183982" y="551428"/>
                </a:lnTo>
                <a:lnTo>
                  <a:pt x="208013" y="514981"/>
                </a:lnTo>
                <a:lnTo>
                  <a:pt x="233368" y="479444"/>
                </a:lnTo>
                <a:lnTo>
                  <a:pt x="260014" y="444865"/>
                </a:lnTo>
                <a:lnTo>
                  <a:pt x="287916" y="411289"/>
                </a:lnTo>
                <a:lnTo>
                  <a:pt x="317035" y="378762"/>
                </a:lnTo>
                <a:lnTo>
                  <a:pt x="347331" y="347331"/>
                </a:lnTo>
                <a:lnTo>
                  <a:pt x="378762" y="317035"/>
                </a:lnTo>
                <a:lnTo>
                  <a:pt x="411289" y="287916"/>
                </a:lnTo>
                <a:lnTo>
                  <a:pt x="444865" y="260014"/>
                </a:lnTo>
                <a:lnTo>
                  <a:pt x="479444" y="233368"/>
                </a:lnTo>
                <a:lnTo>
                  <a:pt x="514981" y="208013"/>
                </a:lnTo>
                <a:lnTo>
                  <a:pt x="551428" y="183982"/>
                </a:lnTo>
                <a:lnTo>
                  <a:pt x="588736" y="161308"/>
                </a:lnTo>
                <a:lnTo>
                  <a:pt x="626850" y="140025"/>
                </a:lnTo>
                <a:lnTo>
                  <a:pt x="665722" y="120158"/>
                </a:lnTo>
                <a:lnTo>
                  <a:pt x="705301" y="101735"/>
                </a:lnTo>
                <a:lnTo>
                  <a:pt x="745532" y="84781"/>
                </a:lnTo>
                <a:lnTo>
                  <a:pt x="786357" y="69320"/>
                </a:lnTo>
                <a:lnTo>
                  <a:pt x="827723" y="55372"/>
                </a:lnTo>
                <a:lnTo>
                  <a:pt x="869577" y="42956"/>
                </a:lnTo>
                <a:lnTo>
                  <a:pt x="911860" y="32089"/>
                </a:lnTo>
                <a:lnTo>
                  <a:pt x="954512" y="22786"/>
                </a:lnTo>
                <a:lnTo>
                  <a:pt x="997477" y="15058"/>
                </a:lnTo>
                <a:lnTo>
                  <a:pt x="1040700" y="8918"/>
                </a:lnTo>
                <a:lnTo>
                  <a:pt x="1084119" y="4372"/>
                </a:lnTo>
                <a:lnTo>
                  <a:pt x="1127674" y="1428"/>
                </a:lnTo>
                <a:lnTo>
                  <a:pt x="1171308" y="89"/>
                </a:lnTo>
                <a:lnTo>
                  <a:pt x="1185862" y="0"/>
                </a:lnTo>
                <a:lnTo>
                  <a:pt x="1200415" y="89"/>
                </a:lnTo>
                <a:lnTo>
                  <a:pt x="1244049" y="1428"/>
                </a:lnTo>
                <a:lnTo>
                  <a:pt x="1287605" y="4372"/>
                </a:lnTo>
                <a:lnTo>
                  <a:pt x="1331024" y="8918"/>
                </a:lnTo>
                <a:lnTo>
                  <a:pt x="1374247" y="15058"/>
                </a:lnTo>
                <a:lnTo>
                  <a:pt x="1417212" y="22786"/>
                </a:lnTo>
                <a:lnTo>
                  <a:pt x="1459864" y="32089"/>
                </a:lnTo>
                <a:lnTo>
                  <a:pt x="1502146" y="42956"/>
                </a:lnTo>
                <a:lnTo>
                  <a:pt x="1544000" y="55372"/>
                </a:lnTo>
                <a:lnTo>
                  <a:pt x="1585367" y="69320"/>
                </a:lnTo>
                <a:lnTo>
                  <a:pt x="1626192" y="84781"/>
                </a:lnTo>
                <a:lnTo>
                  <a:pt x="1666422" y="101735"/>
                </a:lnTo>
                <a:lnTo>
                  <a:pt x="1706001" y="120158"/>
                </a:lnTo>
                <a:lnTo>
                  <a:pt x="1744874" y="140025"/>
                </a:lnTo>
                <a:lnTo>
                  <a:pt x="1782988" y="161308"/>
                </a:lnTo>
                <a:lnTo>
                  <a:pt x="1820295" y="183982"/>
                </a:lnTo>
                <a:lnTo>
                  <a:pt x="1856743" y="208013"/>
                </a:lnTo>
                <a:lnTo>
                  <a:pt x="1892279" y="233368"/>
                </a:lnTo>
                <a:lnTo>
                  <a:pt x="1926858" y="260014"/>
                </a:lnTo>
                <a:lnTo>
                  <a:pt x="1960435" y="287916"/>
                </a:lnTo>
                <a:lnTo>
                  <a:pt x="1992962" y="317035"/>
                </a:lnTo>
                <a:lnTo>
                  <a:pt x="2024393" y="347331"/>
                </a:lnTo>
                <a:lnTo>
                  <a:pt x="2054688" y="378762"/>
                </a:lnTo>
                <a:lnTo>
                  <a:pt x="2083807" y="411289"/>
                </a:lnTo>
                <a:lnTo>
                  <a:pt x="2111709" y="444865"/>
                </a:lnTo>
                <a:lnTo>
                  <a:pt x="2138355" y="479444"/>
                </a:lnTo>
                <a:lnTo>
                  <a:pt x="2163711" y="514981"/>
                </a:lnTo>
                <a:lnTo>
                  <a:pt x="2187742" y="551428"/>
                </a:lnTo>
                <a:lnTo>
                  <a:pt x="2210415" y="588736"/>
                </a:lnTo>
                <a:lnTo>
                  <a:pt x="2231699" y="626850"/>
                </a:lnTo>
                <a:lnTo>
                  <a:pt x="2251566" y="665722"/>
                </a:lnTo>
                <a:lnTo>
                  <a:pt x="2269989" y="705301"/>
                </a:lnTo>
                <a:lnTo>
                  <a:pt x="2286943" y="745532"/>
                </a:lnTo>
                <a:lnTo>
                  <a:pt x="2302403" y="786357"/>
                </a:lnTo>
                <a:lnTo>
                  <a:pt x="2316351" y="827723"/>
                </a:lnTo>
                <a:lnTo>
                  <a:pt x="2328768" y="869577"/>
                </a:lnTo>
                <a:lnTo>
                  <a:pt x="2339635" y="911860"/>
                </a:lnTo>
                <a:lnTo>
                  <a:pt x="2348938" y="954512"/>
                </a:lnTo>
                <a:lnTo>
                  <a:pt x="2356665" y="997477"/>
                </a:lnTo>
                <a:lnTo>
                  <a:pt x="2362806" y="1040700"/>
                </a:lnTo>
                <a:lnTo>
                  <a:pt x="2367352" y="1084119"/>
                </a:lnTo>
                <a:lnTo>
                  <a:pt x="2370296" y="1127674"/>
                </a:lnTo>
                <a:lnTo>
                  <a:pt x="2371635" y="1171308"/>
                </a:lnTo>
                <a:lnTo>
                  <a:pt x="2371724" y="1185862"/>
                </a:lnTo>
                <a:lnTo>
                  <a:pt x="2371635" y="1200415"/>
                </a:lnTo>
                <a:lnTo>
                  <a:pt x="2370296" y="1244049"/>
                </a:lnTo>
                <a:lnTo>
                  <a:pt x="2367352" y="1287605"/>
                </a:lnTo>
                <a:lnTo>
                  <a:pt x="2362806" y="1331024"/>
                </a:lnTo>
                <a:lnTo>
                  <a:pt x="2356665" y="1374247"/>
                </a:lnTo>
                <a:lnTo>
                  <a:pt x="2348938" y="1417212"/>
                </a:lnTo>
                <a:lnTo>
                  <a:pt x="2339635" y="1459864"/>
                </a:lnTo>
                <a:lnTo>
                  <a:pt x="2328768" y="1502146"/>
                </a:lnTo>
                <a:lnTo>
                  <a:pt x="2316351" y="1544000"/>
                </a:lnTo>
                <a:lnTo>
                  <a:pt x="2302403" y="1585367"/>
                </a:lnTo>
                <a:lnTo>
                  <a:pt x="2286942" y="1626192"/>
                </a:lnTo>
                <a:lnTo>
                  <a:pt x="2269989" y="1666422"/>
                </a:lnTo>
                <a:lnTo>
                  <a:pt x="2251565" y="1706001"/>
                </a:lnTo>
                <a:lnTo>
                  <a:pt x="2231699" y="1744874"/>
                </a:lnTo>
                <a:lnTo>
                  <a:pt x="2210415" y="1782988"/>
                </a:lnTo>
                <a:lnTo>
                  <a:pt x="2187742" y="1820295"/>
                </a:lnTo>
                <a:lnTo>
                  <a:pt x="2163710" y="1856743"/>
                </a:lnTo>
                <a:lnTo>
                  <a:pt x="2138355" y="1892279"/>
                </a:lnTo>
                <a:lnTo>
                  <a:pt x="2111709" y="1926858"/>
                </a:lnTo>
                <a:lnTo>
                  <a:pt x="2083807" y="1960435"/>
                </a:lnTo>
                <a:lnTo>
                  <a:pt x="2054688" y="1992962"/>
                </a:lnTo>
                <a:lnTo>
                  <a:pt x="2024393" y="2024393"/>
                </a:lnTo>
                <a:lnTo>
                  <a:pt x="1992962" y="2054688"/>
                </a:lnTo>
                <a:lnTo>
                  <a:pt x="1960435" y="2083807"/>
                </a:lnTo>
                <a:lnTo>
                  <a:pt x="1926858" y="2111709"/>
                </a:lnTo>
                <a:lnTo>
                  <a:pt x="1892279" y="2138355"/>
                </a:lnTo>
                <a:lnTo>
                  <a:pt x="1856743" y="2163711"/>
                </a:lnTo>
                <a:lnTo>
                  <a:pt x="1820295" y="2187742"/>
                </a:lnTo>
                <a:lnTo>
                  <a:pt x="1782988" y="2210415"/>
                </a:lnTo>
                <a:lnTo>
                  <a:pt x="1744874" y="2231699"/>
                </a:lnTo>
                <a:lnTo>
                  <a:pt x="1706001" y="2251566"/>
                </a:lnTo>
                <a:lnTo>
                  <a:pt x="1666422" y="2269989"/>
                </a:lnTo>
                <a:lnTo>
                  <a:pt x="1626192" y="2286943"/>
                </a:lnTo>
                <a:lnTo>
                  <a:pt x="1585367" y="2302403"/>
                </a:lnTo>
                <a:lnTo>
                  <a:pt x="1544000" y="2316351"/>
                </a:lnTo>
                <a:lnTo>
                  <a:pt x="1502146" y="2328768"/>
                </a:lnTo>
                <a:lnTo>
                  <a:pt x="1459864" y="2339635"/>
                </a:lnTo>
                <a:lnTo>
                  <a:pt x="1417212" y="2348938"/>
                </a:lnTo>
                <a:lnTo>
                  <a:pt x="1374247" y="2356665"/>
                </a:lnTo>
                <a:lnTo>
                  <a:pt x="1331024" y="2362806"/>
                </a:lnTo>
                <a:lnTo>
                  <a:pt x="1287605" y="2367352"/>
                </a:lnTo>
                <a:lnTo>
                  <a:pt x="1244049" y="2370296"/>
                </a:lnTo>
                <a:lnTo>
                  <a:pt x="1200415" y="2371635"/>
                </a:lnTo>
                <a:lnTo>
                  <a:pt x="1185862" y="23717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239957" y="1010738"/>
            <a:ext cx="3445073" cy="993577"/>
          </a:xfrm>
          <a:custGeom>
            <a:avLst/>
            <a:gdLst/>
            <a:ahLst/>
            <a:cxnLst/>
            <a:rect l="l" t="t" r="r" b="b"/>
            <a:pathLst>
              <a:path w="3674745" h="1059814">
                <a:moveTo>
                  <a:pt x="3531535" y="1059796"/>
                </a:moveTo>
                <a:lnTo>
                  <a:pt x="142874" y="1059796"/>
                </a:lnTo>
                <a:lnTo>
                  <a:pt x="97715" y="1052512"/>
                </a:lnTo>
                <a:lnTo>
                  <a:pt x="58494" y="1032230"/>
                </a:lnTo>
                <a:lnTo>
                  <a:pt x="27566" y="1001301"/>
                </a:lnTo>
                <a:lnTo>
                  <a:pt x="7283" y="962081"/>
                </a:lnTo>
                <a:lnTo>
                  <a:pt x="0" y="916921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31535" y="0"/>
                </a:lnTo>
                <a:lnTo>
                  <a:pt x="3576694" y="7283"/>
                </a:lnTo>
                <a:lnTo>
                  <a:pt x="3615914" y="27566"/>
                </a:lnTo>
                <a:lnTo>
                  <a:pt x="3646843" y="58494"/>
                </a:lnTo>
                <a:lnTo>
                  <a:pt x="3667126" y="97715"/>
                </a:lnTo>
                <a:lnTo>
                  <a:pt x="3674410" y="142874"/>
                </a:lnTo>
                <a:lnTo>
                  <a:pt x="3674410" y="916921"/>
                </a:lnTo>
                <a:lnTo>
                  <a:pt x="3667126" y="962081"/>
                </a:lnTo>
                <a:lnTo>
                  <a:pt x="3646843" y="1001301"/>
                </a:lnTo>
                <a:lnTo>
                  <a:pt x="3615914" y="1032230"/>
                </a:lnTo>
                <a:lnTo>
                  <a:pt x="3576694" y="1052512"/>
                </a:lnTo>
                <a:lnTo>
                  <a:pt x="3531535" y="1059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55482" y="231027"/>
            <a:ext cx="3445073" cy="651272"/>
          </a:xfrm>
          <a:custGeom>
            <a:avLst/>
            <a:gdLst/>
            <a:ahLst/>
            <a:cxnLst/>
            <a:rect l="l" t="t" r="r" b="b"/>
            <a:pathLst>
              <a:path w="3674745" h="694690">
                <a:moveTo>
                  <a:pt x="3537544" y="694372"/>
                </a:moveTo>
                <a:lnTo>
                  <a:pt x="136865" y="694372"/>
                </a:lnTo>
                <a:lnTo>
                  <a:pt x="97715" y="688057"/>
                </a:lnTo>
                <a:lnTo>
                  <a:pt x="58494" y="667775"/>
                </a:lnTo>
                <a:lnTo>
                  <a:pt x="27566" y="636846"/>
                </a:lnTo>
                <a:lnTo>
                  <a:pt x="7283" y="597626"/>
                </a:lnTo>
                <a:lnTo>
                  <a:pt x="0" y="552466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31535" y="0"/>
                </a:lnTo>
                <a:lnTo>
                  <a:pt x="3576694" y="7283"/>
                </a:lnTo>
                <a:lnTo>
                  <a:pt x="3615914" y="27566"/>
                </a:lnTo>
                <a:lnTo>
                  <a:pt x="3646843" y="58494"/>
                </a:lnTo>
                <a:lnTo>
                  <a:pt x="3667125" y="97715"/>
                </a:lnTo>
                <a:lnTo>
                  <a:pt x="3674409" y="142874"/>
                </a:lnTo>
                <a:lnTo>
                  <a:pt x="3674409" y="552466"/>
                </a:lnTo>
                <a:lnTo>
                  <a:pt x="3667125" y="597626"/>
                </a:lnTo>
                <a:lnTo>
                  <a:pt x="3646843" y="636846"/>
                </a:lnTo>
                <a:lnTo>
                  <a:pt x="3615914" y="667775"/>
                </a:lnTo>
                <a:lnTo>
                  <a:pt x="3576694" y="688057"/>
                </a:lnTo>
                <a:lnTo>
                  <a:pt x="3537544" y="694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51411" y="332260"/>
            <a:ext cx="2653308" cy="37276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2344" spc="9">
                <a:solidFill>
                  <a:srgbClr val="000000"/>
                </a:solidFill>
              </a:rPr>
              <a:t>Attention</a:t>
            </a:r>
            <a:r>
              <a:rPr sz="2344" spc="-52">
                <a:solidFill>
                  <a:srgbClr val="000000"/>
                </a:solidFill>
              </a:rPr>
              <a:t> </a:t>
            </a:r>
            <a:r>
              <a:rPr sz="2344" spc="-98">
                <a:solidFill>
                  <a:srgbClr val="000000"/>
                </a:solidFill>
              </a:rPr>
              <a:t>aux</a:t>
            </a:r>
            <a:r>
              <a:rPr sz="2344" spc="-47">
                <a:solidFill>
                  <a:srgbClr val="000000"/>
                </a:solidFill>
              </a:rPr>
              <a:t> </a:t>
            </a:r>
            <a:r>
              <a:rPr sz="2344" spc="-33">
                <a:solidFill>
                  <a:srgbClr val="000000"/>
                </a:solidFill>
              </a:rPr>
              <a:t>détails</a:t>
            </a:r>
            <a:endParaRPr sz="2344"/>
          </a:p>
        </p:txBody>
      </p:sp>
      <p:sp>
        <p:nvSpPr>
          <p:cNvPr id="11" name="object 11"/>
          <p:cNvSpPr/>
          <p:nvPr/>
        </p:nvSpPr>
        <p:spPr>
          <a:xfrm>
            <a:off x="6255482" y="2128002"/>
            <a:ext cx="3445073" cy="993577"/>
          </a:xfrm>
          <a:custGeom>
            <a:avLst/>
            <a:gdLst/>
            <a:ahLst/>
            <a:cxnLst/>
            <a:rect l="l" t="t" r="r" b="b"/>
            <a:pathLst>
              <a:path w="3674745" h="1059814">
                <a:moveTo>
                  <a:pt x="3531534" y="1059796"/>
                </a:moveTo>
                <a:lnTo>
                  <a:pt x="142874" y="1059796"/>
                </a:lnTo>
                <a:lnTo>
                  <a:pt x="97715" y="1052512"/>
                </a:lnTo>
                <a:lnTo>
                  <a:pt x="58494" y="1032230"/>
                </a:lnTo>
                <a:lnTo>
                  <a:pt x="27566" y="1001301"/>
                </a:lnTo>
                <a:lnTo>
                  <a:pt x="7283" y="962081"/>
                </a:lnTo>
                <a:lnTo>
                  <a:pt x="0" y="916921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31534" y="0"/>
                </a:lnTo>
                <a:lnTo>
                  <a:pt x="3576694" y="7283"/>
                </a:lnTo>
                <a:lnTo>
                  <a:pt x="3615914" y="27566"/>
                </a:lnTo>
                <a:lnTo>
                  <a:pt x="3646843" y="58494"/>
                </a:lnTo>
                <a:lnTo>
                  <a:pt x="3667125" y="97715"/>
                </a:lnTo>
                <a:lnTo>
                  <a:pt x="3674409" y="142874"/>
                </a:lnTo>
                <a:lnTo>
                  <a:pt x="3674409" y="916921"/>
                </a:lnTo>
                <a:lnTo>
                  <a:pt x="3667125" y="962081"/>
                </a:lnTo>
                <a:lnTo>
                  <a:pt x="3646843" y="1001301"/>
                </a:lnTo>
                <a:lnTo>
                  <a:pt x="3615914" y="1032230"/>
                </a:lnTo>
                <a:lnTo>
                  <a:pt x="3576694" y="1052512"/>
                </a:lnTo>
                <a:lnTo>
                  <a:pt x="3531534" y="10597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34031" y="1111970"/>
            <a:ext cx="2856905" cy="1855643"/>
          </a:xfrm>
          <a:prstGeom prst="rect">
            <a:avLst/>
          </a:prstGeom>
        </p:spPr>
        <p:txBody>
          <a:bodyPr vert="horz" wrap="square" lIns="0" tIns="30360" rIns="0" bIns="0" rtlCol="0">
            <a:spAutoFit/>
          </a:bodyPr>
          <a:lstStyle/>
          <a:p>
            <a:pPr marL="11906" marR="4763" algn="ctr" defTabSz="857250">
              <a:lnSpc>
                <a:spcPts val="2747"/>
              </a:lnSpc>
              <a:spcBef>
                <a:spcPts val="238"/>
              </a:spcBef>
            </a:pPr>
            <a:r>
              <a:rPr sz="2344" spc="-98">
                <a:solidFill>
                  <a:prstClr val="black"/>
                </a:solidFill>
                <a:latin typeface="Arial MT"/>
                <a:cs typeface="Arial MT"/>
              </a:rPr>
              <a:t>Reconnaissance</a:t>
            </a:r>
            <a:r>
              <a:rPr sz="2344" spc="-52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107">
                <a:solidFill>
                  <a:prstClr val="black"/>
                </a:solidFill>
                <a:latin typeface="Arial MT"/>
                <a:cs typeface="Arial MT"/>
              </a:rPr>
              <a:t>des </a:t>
            </a:r>
            <a:r>
              <a:rPr sz="2344" spc="-10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19">
                <a:solidFill>
                  <a:prstClr val="black"/>
                </a:solidFill>
                <a:latin typeface="Arial MT"/>
                <a:cs typeface="Arial MT"/>
              </a:rPr>
              <a:t>patterns</a:t>
            </a:r>
            <a:r>
              <a:rPr sz="2344" spc="-52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5">
                <a:solidFill>
                  <a:prstClr val="black"/>
                </a:solidFill>
                <a:latin typeface="Arial MT"/>
                <a:cs typeface="Arial MT"/>
              </a:rPr>
              <a:t>et</a:t>
            </a:r>
            <a:r>
              <a:rPr sz="2344" spc="-52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23">
                <a:solidFill>
                  <a:prstClr val="black"/>
                </a:solidFill>
                <a:latin typeface="Arial MT"/>
                <a:cs typeface="Arial MT"/>
              </a:rPr>
              <a:t>régularités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14"/>
              </a:spcBef>
            </a:pPr>
            <a:endParaRPr sz="2859">
              <a:solidFill>
                <a:prstClr val="black"/>
              </a:solidFill>
              <a:latin typeface="Arial MT"/>
              <a:cs typeface="Arial MT"/>
            </a:endParaRPr>
          </a:p>
          <a:p>
            <a:pPr marL="117872" marR="79772" algn="ctr" defTabSz="857250">
              <a:lnSpc>
                <a:spcPts val="2747"/>
              </a:lnSpc>
            </a:pPr>
            <a:r>
              <a:rPr sz="2344" spc="-56">
                <a:solidFill>
                  <a:prstClr val="black"/>
                </a:solidFill>
                <a:latin typeface="Arial MT"/>
                <a:cs typeface="Arial MT"/>
              </a:rPr>
              <a:t>Talents</a:t>
            </a:r>
            <a:r>
              <a:rPr sz="2344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38">
                <a:solidFill>
                  <a:prstClr val="black"/>
                </a:solidFill>
                <a:latin typeface="Arial MT"/>
                <a:cs typeface="Arial MT"/>
              </a:rPr>
              <a:t>artistiques</a:t>
            </a:r>
            <a:r>
              <a:rPr sz="2344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19">
                <a:solidFill>
                  <a:prstClr val="black"/>
                </a:solidFill>
                <a:latin typeface="Arial MT"/>
                <a:cs typeface="Arial MT"/>
              </a:rPr>
              <a:t>et </a:t>
            </a:r>
            <a:r>
              <a:rPr sz="2344" spc="-63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23">
                <a:solidFill>
                  <a:prstClr val="black"/>
                </a:solidFill>
                <a:latin typeface="Arial MT"/>
                <a:cs typeface="Arial MT"/>
              </a:rPr>
              <a:t>créatifs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33278" y="3185011"/>
            <a:ext cx="1632942" cy="40148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531" spc="-42">
                <a:solidFill>
                  <a:prstClr val="black"/>
                </a:solidFill>
                <a:latin typeface="Arial MT"/>
                <a:cs typeface="Arial MT"/>
              </a:rPr>
              <a:t>Points</a:t>
            </a:r>
            <a:r>
              <a:rPr sz="2531" spc="-122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531" spc="52">
                <a:solidFill>
                  <a:prstClr val="black"/>
                </a:solidFill>
                <a:latin typeface="Arial MT"/>
                <a:cs typeface="Arial MT"/>
              </a:rPr>
              <a:t>forts</a:t>
            </a:r>
            <a:endParaRPr sz="2531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5482" y="4009988"/>
            <a:ext cx="3445073" cy="667345"/>
          </a:xfrm>
          <a:custGeom>
            <a:avLst/>
            <a:gdLst/>
            <a:ahLst/>
            <a:cxnLst/>
            <a:rect l="l" t="t" r="r" b="b"/>
            <a:pathLst>
              <a:path w="3674745" h="711835">
                <a:moveTo>
                  <a:pt x="3556236" y="711517"/>
                </a:moveTo>
                <a:lnTo>
                  <a:pt x="118173" y="711517"/>
                </a:lnTo>
                <a:lnTo>
                  <a:pt x="97715" y="708217"/>
                </a:lnTo>
                <a:lnTo>
                  <a:pt x="58494" y="687934"/>
                </a:lnTo>
                <a:lnTo>
                  <a:pt x="27566" y="657006"/>
                </a:lnTo>
                <a:lnTo>
                  <a:pt x="7283" y="617786"/>
                </a:lnTo>
                <a:lnTo>
                  <a:pt x="0" y="572626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31534" y="0"/>
                </a:lnTo>
                <a:lnTo>
                  <a:pt x="3576694" y="7283"/>
                </a:lnTo>
                <a:lnTo>
                  <a:pt x="3615914" y="27566"/>
                </a:lnTo>
                <a:lnTo>
                  <a:pt x="3646843" y="58494"/>
                </a:lnTo>
                <a:lnTo>
                  <a:pt x="3667125" y="97715"/>
                </a:lnTo>
                <a:lnTo>
                  <a:pt x="3674409" y="142874"/>
                </a:lnTo>
                <a:lnTo>
                  <a:pt x="3674409" y="572626"/>
                </a:lnTo>
                <a:lnTo>
                  <a:pt x="3667125" y="617786"/>
                </a:lnTo>
                <a:lnTo>
                  <a:pt x="3646843" y="657006"/>
                </a:lnTo>
                <a:lnTo>
                  <a:pt x="3615914" y="687934"/>
                </a:lnTo>
                <a:lnTo>
                  <a:pt x="3576694" y="708217"/>
                </a:lnTo>
                <a:lnTo>
                  <a:pt x="3556236" y="7115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24430" y="3217347"/>
            <a:ext cx="3471863" cy="667345"/>
          </a:xfrm>
          <a:custGeom>
            <a:avLst/>
            <a:gdLst/>
            <a:ahLst/>
            <a:cxnLst/>
            <a:rect l="l" t="t" r="r" b="b"/>
            <a:pathLst>
              <a:path w="3703320" h="711835">
                <a:moveTo>
                  <a:pt x="3568474" y="711517"/>
                </a:moveTo>
                <a:lnTo>
                  <a:pt x="139056" y="711517"/>
                </a:lnTo>
                <a:lnTo>
                  <a:pt x="97715" y="704849"/>
                </a:lnTo>
                <a:lnTo>
                  <a:pt x="58494" y="684566"/>
                </a:lnTo>
                <a:lnTo>
                  <a:pt x="27566" y="653638"/>
                </a:lnTo>
                <a:lnTo>
                  <a:pt x="7283" y="614417"/>
                </a:lnTo>
                <a:lnTo>
                  <a:pt x="0" y="569258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64656" y="0"/>
                </a:lnTo>
                <a:lnTo>
                  <a:pt x="3609815" y="7283"/>
                </a:lnTo>
                <a:lnTo>
                  <a:pt x="3649036" y="27566"/>
                </a:lnTo>
                <a:lnTo>
                  <a:pt x="3679964" y="58494"/>
                </a:lnTo>
                <a:lnTo>
                  <a:pt x="3700247" y="97715"/>
                </a:lnTo>
                <a:lnTo>
                  <a:pt x="3703319" y="116762"/>
                </a:lnTo>
                <a:lnTo>
                  <a:pt x="3703319" y="595370"/>
                </a:lnTo>
                <a:lnTo>
                  <a:pt x="3679964" y="653638"/>
                </a:lnTo>
                <a:lnTo>
                  <a:pt x="3649036" y="684566"/>
                </a:lnTo>
                <a:lnTo>
                  <a:pt x="3609815" y="704849"/>
                </a:lnTo>
                <a:lnTo>
                  <a:pt x="3568474" y="7115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62779" y="3327509"/>
            <a:ext cx="1199555" cy="37276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344" spc="-155">
                <a:solidFill>
                  <a:prstClr val="black"/>
                </a:solidFill>
                <a:latin typeface="Arial MT"/>
                <a:cs typeface="Arial MT"/>
              </a:rPr>
              <a:t>Ex</a:t>
            </a:r>
            <a:r>
              <a:rPr sz="2344" spc="-33">
                <a:solidFill>
                  <a:prstClr val="black"/>
                </a:solidFill>
                <a:latin typeface="Arial MT"/>
                <a:cs typeface="Arial MT"/>
              </a:rPr>
              <a:t>p</a:t>
            </a:r>
            <a:r>
              <a:rPr sz="2344" spc="-131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2344" spc="117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2344" spc="94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2344" spc="23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2344" spc="-197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2344" spc="-127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39957" y="4805785"/>
            <a:ext cx="3445073" cy="675084"/>
          </a:xfrm>
          <a:custGeom>
            <a:avLst/>
            <a:gdLst/>
            <a:ahLst/>
            <a:cxnLst/>
            <a:rect l="l" t="t" r="r" b="b"/>
            <a:pathLst>
              <a:path w="3674745" h="720089">
                <a:moveTo>
                  <a:pt x="3545072" y="720089"/>
                </a:moveTo>
                <a:lnTo>
                  <a:pt x="129337" y="720089"/>
                </a:lnTo>
                <a:lnTo>
                  <a:pt x="97715" y="714989"/>
                </a:lnTo>
                <a:lnTo>
                  <a:pt x="58494" y="694706"/>
                </a:lnTo>
                <a:lnTo>
                  <a:pt x="27566" y="663778"/>
                </a:lnTo>
                <a:lnTo>
                  <a:pt x="7283" y="624557"/>
                </a:lnTo>
                <a:lnTo>
                  <a:pt x="0" y="579398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31535" y="0"/>
                </a:lnTo>
                <a:lnTo>
                  <a:pt x="3576694" y="7283"/>
                </a:lnTo>
                <a:lnTo>
                  <a:pt x="3615914" y="27566"/>
                </a:lnTo>
                <a:lnTo>
                  <a:pt x="3646843" y="58494"/>
                </a:lnTo>
                <a:lnTo>
                  <a:pt x="3667126" y="97715"/>
                </a:lnTo>
                <a:lnTo>
                  <a:pt x="3674410" y="142874"/>
                </a:lnTo>
                <a:lnTo>
                  <a:pt x="3674410" y="579398"/>
                </a:lnTo>
                <a:lnTo>
                  <a:pt x="3667126" y="624557"/>
                </a:lnTo>
                <a:lnTo>
                  <a:pt x="3646843" y="663778"/>
                </a:lnTo>
                <a:lnTo>
                  <a:pt x="3615914" y="694706"/>
                </a:lnTo>
                <a:lnTo>
                  <a:pt x="3576694" y="714989"/>
                </a:lnTo>
                <a:lnTo>
                  <a:pt x="3545072" y="7200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39957" y="5607930"/>
            <a:ext cx="3445073" cy="1019175"/>
          </a:xfrm>
          <a:custGeom>
            <a:avLst/>
            <a:gdLst/>
            <a:ahLst/>
            <a:cxnLst/>
            <a:rect l="l" t="t" r="r" b="b"/>
            <a:pathLst>
              <a:path w="3674745" h="1087120">
                <a:moveTo>
                  <a:pt x="3531535" y="1086976"/>
                </a:moveTo>
                <a:lnTo>
                  <a:pt x="142874" y="1086976"/>
                </a:lnTo>
                <a:lnTo>
                  <a:pt x="97715" y="1079692"/>
                </a:lnTo>
                <a:lnTo>
                  <a:pt x="58494" y="1059409"/>
                </a:lnTo>
                <a:lnTo>
                  <a:pt x="27566" y="1028481"/>
                </a:lnTo>
                <a:lnTo>
                  <a:pt x="7283" y="989261"/>
                </a:lnTo>
                <a:lnTo>
                  <a:pt x="0" y="944101"/>
                </a:lnTo>
                <a:lnTo>
                  <a:pt x="0" y="142874"/>
                </a:lnTo>
                <a:lnTo>
                  <a:pt x="7283" y="97715"/>
                </a:lnTo>
                <a:lnTo>
                  <a:pt x="27566" y="58494"/>
                </a:lnTo>
                <a:lnTo>
                  <a:pt x="58494" y="27566"/>
                </a:lnTo>
                <a:lnTo>
                  <a:pt x="97715" y="7283"/>
                </a:lnTo>
                <a:lnTo>
                  <a:pt x="142874" y="0"/>
                </a:lnTo>
                <a:lnTo>
                  <a:pt x="3531535" y="0"/>
                </a:lnTo>
                <a:lnTo>
                  <a:pt x="3576694" y="7283"/>
                </a:lnTo>
                <a:lnTo>
                  <a:pt x="3615914" y="27566"/>
                </a:lnTo>
                <a:lnTo>
                  <a:pt x="3646843" y="58494"/>
                </a:lnTo>
                <a:lnTo>
                  <a:pt x="3667126" y="97715"/>
                </a:lnTo>
                <a:lnTo>
                  <a:pt x="3674410" y="142874"/>
                </a:lnTo>
                <a:lnTo>
                  <a:pt x="3674410" y="944101"/>
                </a:lnTo>
                <a:lnTo>
                  <a:pt x="3667126" y="989261"/>
                </a:lnTo>
                <a:lnTo>
                  <a:pt x="3646843" y="1028481"/>
                </a:lnTo>
                <a:lnTo>
                  <a:pt x="3615914" y="1059409"/>
                </a:lnTo>
                <a:lnTo>
                  <a:pt x="3576694" y="1079692"/>
                </a:lnTo>
                <a:lnTo>
                  <a:pt x="3531535" y="1086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07221" y="4120150"/>
            <a:ext cx="2541389" cy="2371001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algn="ctr" defTabSz="857250">
              <a:spcBef>
                <a:spcPts val="94"/>
              </a:spcBef>
            </a:pPr>
            <a:r>
              <a:rPr sz="2344" spc="-305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2344" spc="-131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2344" spc="-42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2344" spc="-191">
                <a:solidFill>
                  <a:prstClr val="black"/>
                </a:solidFill>
                <a:latin typeface="Arial MT"/>
                <a:cs typeface="Arial MT"/>
              </a:rPr>
              <a:t>s</a:t>
            </a:r>
            <a:r>
              <a:rPr sz="2344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28">
                <a:solidFill>
                  <a:prstClr val="black"/>
                </a:solidFill>
                <a:latin typeface="Arial MT"/>
                <a:cs typeface="Arial MT"/>
              </a:rPr>
              <a:t>m</a:t>
            </a:r>
            <a:r>
              <a:rPr sz="2344" spc="-33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2344" spc="117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2344" spc="-15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344" spc="52">
                <a:solidFill>
                  <a:prstClr val="black"/>
                </a:solidFill>
                <a:latin typeface="Arial MT"/>
                <a:cs typeface="Arial MT"/>
              </a:rPr>
              <a:t>l,</a:t>
            </a:r>
            <a:r>
              <a:rPr sz="2344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52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2344" spc="-33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2344" spc="-80">
                <a:solidFill>
                  <a:prstClr val="black"/>
                </a:solidFill>
                <a:latin typeface="Arial MT"/>
                <a:cs typeface="Arial MT"/>
              </a:rPr>
              <a:t>y</a:t>
            </a:r>
            <a:r>
              <a:rPr sz="2344" spc="-15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344" spc="-47">
                <a:solidFill>
                  <a:prstClr val="black"/>
                </a:solidFill>
                <a:latin typeface="Arial MT"/>
                <a:cs typeface="Arial MT"/>
              </a:rPr>
              <a:t>u</a:t>
            </a:r>
            <a:r>
              <a:rPr sz="2344" spc="94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2344" spc="-127">
                <a:solidFill>
                  <a:prstClr val="black"/>
                </a:solidFill>
                <a:latin typeface="Arial MT"/>
                <a:cs typeface="Arial MT"/>
              </a:rPr>
              <a:t>é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/>
            <a:endParaRPr sz="3000">
              <a:solidFill>
                <a:prstClr val="black"/>
              </a:solidFill>
              <a:latin typeface="Arial MT"/>
              <a:cs typeface="Arial MT"/>
            </a:endParaRPr>
          </a:p>
          <a:p>
            <a:pPr marR="23813" algn="ctr" defTabSz="857250"/>
            <a:r>
              <a:rPr sz="2344" spc="-19">
                <a:solidFill>
                  <a:prstClr val="black"/>
                </a:solidFill>
                <a:latin typeface="Arial MT"/>
                <a:cs typeface="Arial MT"/>
              </a:rPr>
              <a:t>Mémoire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47"/>
              </a:spcBef>
            </a:pPr>
            <a:endParaRPr sz="3141">
              <a:solidFill>
                <a:prstClr val="black"/>
              </a:solidFill>
              <a:latin typeface="Arial MT"/>
              <a:cs typeface="Arial MT"/>
            </a:endParaRPr>
          </a:p>
          <a:p>
            <a:pPr marL="366117" marR="389334" algn="ctr" defTabSz="857250">
              <a:lnSpc>
                <a:spcPts val="2738"/>
              </a:lnSpc>
            </a:pPr>
            <a:r>
              <a:rPr sz="2344" spc="-52">
                <a:solidFill>
                  <a:prstClr val="black"/>
                </a:solidFill>
                <a:latin typeface="Arial MT"/>
                <a:cs typeface="Arial MT"/>
              </a:rPr>
              <a:t>Capacité</a:t>
            </a:r>
            <a:r>
              <a:rPr sz="2344" spc="-47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344" spc="-70">
                <a:solidFill>
                  <a:prstClr val="black"/>
                </a:solidFill>
                <a:latin typeface="Arial MT"/>
                <a:cs typeface="Arial MT"/>
              </a:rPr>
              <a:t>de </a:t>
            </a:r>
            <a:r>
              <a:rPr sz="2344" spc="-66">
                <a:solidFill>
                  <a:prstClr val="black"/>
                </a:solidFill>
                <a:latin typeface="Arial MT"/>
                <a:cs typeface="Arial MT"/>
              </a:rPr>
              <a:t> c</a:t>
            </a:r>
            <a:r>
              <a:rPr sz="2344" spc="-28">
                <a:solidFill>
                  <a:prstClr val="black"/>
                </a:solidFill>
                <a:latin typeface="Arial MT"/>
                <a:cs typeface="Arial MT"/>
              </a:rPr>
              <a:t>on</a:t>
            </a:r>
            <a:r>
              <a:rPr sz="2344" spc="-66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2344" spc="-122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2344" spc="-28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r>
              <a:rPr sz="2344" spc="117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2344" spc="122">
                <a:solidFill>
                  <a:prstClr val="black"/>
                </a:solidFill>
                <a:latin typeface="Arial MT"/>
                <a:cs typeface="Arial MT"/>
              </a:rPr>
              <a:t>r</a:t>
            </a:r>
            <a:r>
              <a:rPr sz="2344" spc="-136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344" spc="117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2344" spc="38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2344" spc="-28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2344" spc="-23">
                <a:solidFill>
                  <a:prstClr val="black"/>
                </a:solidFill>
                <a:latin typeface="Arial MT"/>
                <a:cs typeface="Arial MT"/>
              </a:rPr>
              <a:t>n</a:t>
            </a:r>
            <a:endParaRPr sz="2344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1"/>
            <a:ext cx="763786" cy="6858000"/>
            <a:chOff x="0" y="1"/>
            <a:chExt cx="814705" cy="7315200"/>
          </a:xfrm>
        </p:grpSpPr>
        <p:sp>
          <p:nvSpPr>
            <p:cNvPr id="3" name="object 3"/>
            <p:cNvSpPr/>
            <p:nvPr/>
          </p:nvSpPr>
          <p:spPr>
            <a:xfrm>
              <a:off x="0" y="1"/>
              <a:ext cx="814705" cy="7312659"/>
            </a:xfrm>
            <a:custGeom>
              <a:avLst/>
              <a:gdLst/>
              <a:ahLst/>
              <a:cxnLst/>
              <a:rect l="l" t="t" r="r" b="b"/>
              <a:pathLst>
                <a:path w="814705" h="7312659">
                  <a:moveTo>
                    <a:pt x="814387" y="7312341"/>
                  </a:moveTo>
                  <a:lnTo>
                    <a:pt x="0" y="7312341"/>
                  </a:lnTo>
                  <a:lnTo>
                    <a:pt x="0" y="0"/>
                  </a:lnTo>
                  <a:lnTo>
                    <a:pt x="814387" y="0"/>
                  </a:lnTo>
                  <a:lnTo>
                    <a:pt x="814387" y="7312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7946" y="6562726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2474"/>
                  </a:lnTo>
                </a:path>
              </a:pathLst>
            </a:custGeom>
            <a:ln w="9524">
              <a:solidFill>
                <a:srgbClr val="CCB8F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7946" y="9526"/>
              <a:ext cx="0" cy="6543675"/>
            </a:xfrm>
            <a:custGeom>
              <a:avLst/>
              <a:gdLst/>
              <a:ahLst/>
              <a:cxnLst/>
              <a:rect l="l" t="t" r="r" b="b"/>
              <a:pathLst>
                <a:path h="6543675">
                  <a:moveTo>
                    <a:pt x="0" y="0"/>
                  </a:moveTo>
                  <a:lnTo>
                    <a:pt x="0" y="6543674"/>
                  </a:lnTo>
                </a:path>
              </a:pathLst>
            </a:custGeom>
            <a:ln w="9524">
              <a:solidFill>
                <a:srgbClr val="CCB8F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817089" y="2560793"/>
            <a:ext cx="153888" cy="17365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906" defTabSz="857250">
              <a:lnSpc>
                <a:spcPts val="1163"/>
              </a:lnSpc>
            </a:pP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(Bury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et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al.,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2019,</a:t>
            </a:r>
            <a:r>
              <a:rPr sz="1125" b="1" spc="-98">
                <a:solidFill>
                  <a:srgbClr val="4E65D9"/>
                </a:solidFill>
                <a:latin typeface="Arial"/>
                <a:cs typeface="Arial"/>
              </a:rPr>
              <a:t> </a:t>
            </a:r>
            <a:r>
              <a:rPr sz="1125" b="1">
                <a:solidFill>
                  <a:srgbClr val="4E65D9"/>
                </a:solidFill>
                <a:latin typeface="Arial"/>
                <a:cs typeface="Arial"/>
              </a:rPr>
              <a:t>2020)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930" y="2732086"/>
            <a:ext cx="98227" cy="982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21930" y="3660773"/>
            <a:ext cx="98227" cy="9822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07669" y="1609952"/>
            <a:ext cx="8171259" cy="273315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625" spc="-14">
                <a:solidFill>
                  <a:prstClr val="black"/>
                </a:solidFill>
                <a:latin typeface="Arial MT"/>
                <a:cs typeface="Arial MT"/>
              </a:rPr>
              <a:t>Limites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28">
                <a:solidFill>
                  <a:prstClr val="black"/>
                </a:solidFill>
                <a:latin typeface="Arial MT"/>
                <a:cs typeface="Arial MT"/>
              </a:rPr>
              <a:t>et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38">
                <a:solidFill>
                  <a:prstClr val="black"/>
                </a:solidFill>
                <a:latin typeface="Arial MT"/>
                <a:cs typeface="Arial MT"/>
              </a:rPr>
              <a:t>risques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33">
                <a:solidFill>
                  <a:prstClr val="black"/>
                </a:solidFill>
                <a:latin typeface="Arial MT"/>
                <a:cs typeface="Arial MT"/>
              </a:rPr>
              <a:t>d'une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28">
                <a:solidFill>
                  <a:prstClr val="black"/>
                </a:solidFill>
                <a:latin typeface="Arial MT"/>
                <a:cs typeface="Arial MT"/>
              </a:rPr>
              <a:t>rhétorique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07">
                <a:solidFill>
                  <a:prstClr val="black"/>
                </a:solidFill>
                <a:latin typeface="Arial MT"/>
                <a:cs typeface="Arial MT"/>
              </a:rPr>
              <a:t>axée</a:t>
            </a:r>
            <a:r>
              <a:rPr sz="2625" spc="-61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9">
                <a:solidFill>
                  <a:prstClr val="black"/>
                </a:solidFill>
                <a:latin typeface="Arial MT"/>
                <a:cs typeface="Arial MT"/>
              </a:rPr>
              <a:t>sur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61">
                <a:solidFill>
                  <a:prstClr val="black"/>
                </a:solidFill>
                <a:latin typeface="Arial MT"/>
                <a:cs typeface="Arial MT"/>
              </a:rPr>
              <a:t>les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5">
                <a:solidFill>
                  <a:prstClr val="black"/>
                </a:solidFill>
                <a:latin typeface="Arial MT"/>
                <a:cs typeface="Arial MT"/>
              </a:rPr>
              <a:t>talents</a:t>
            </a:r>
            <a:r>
              <a:rPr sz="2625" spc="-66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131">
                <a:solidFill>
                  <a:prstClr val="black"/>
                </a:solidFill>
                <a:latin typeface="Arial MT"/>
                <a:cs typeface="Arial MT"/>
              </a:rPr>
              <a:t>: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defTabSz="857250">
              <a:spcBef>
                <a:spcPts val="42"/>
              </a:spcBef>
            </a:pPr>
            <a:endParaRPr sz="3141">
              <a:solidFill>
                <a:prstClr val="black"/>
              </a:solidFill>
              <a:latin typeface="Arial MT"/>
              <a:cs typeface="Arial MT"/>
            </a:endParaRPr>
          </a:p>
          <a:p>
            <a:pPr marL="576858" marR="195262" defTabSz="857250">
              <a:lnSpc>
                <a:spcPct val="116100"/>
              </a:lnSpc>
            </a:pPr>
            <a:r>
              <a:rPr sz="2625" spc="-159">
                <a:solidFill>
                  <a:prstClr val="black"/>
                </a:solidFill>
                <a:latin typeface="Arial MT"/>
                <a:cs typeface="Arial MT"/>
              </a:rPr>
              <a:t>à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13">
                <a:solidFill>
                  <a:prstClr val="black"/>
                </a:solidFill>
                <a:latin typeface="Arial MT"/>
                <a:cs typeface="Arial MT"/>
              </a:rPr>
              <a:t>ce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28">
                <a:solidFill>
                  <a:prstClr val="black"/>
                </a:solidFill>
                <a:latin typeface="Arial MT"/>
                <a:cs typeface="Arial MT"/>
              </a:rPr>
              <a:t>jour,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89">
                <a:solidFill>
                  <a:prstClr val="black"/>
                </a:solidFill>
                <a:latin typeface="Arial MT"/>
                <a:cs typeface="Arial MT"/>
              </a:rPr>
              <a:t>aucune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61">
                <a:solidFill>
                  <a:prstClr val="black"/>
                </a:solidFill>
                <a:latin typeface="Arial MT"/>
                <a:cs typeface="Arial MT"/>
              </a:rPr>
              <a:t>preuve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4">
                <a:solidFill>
                  <a:prstClr val="black"/>
                </a:solidFill>
                <a:latin typeface="Arial MT"/>
                <a:cs typeface="Arial MT"/>
              </a:rPr>
              <a:t>permettant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>
                <a:solidFill>
                  <a:prstClr val="black"/>
                </a:solidFill>
                <a:latin typeface="Arial MT"/>
                <a:cs typeface="Arial MT"/>
              </a:rPr>
              <a:t>d'attester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38">
                <a:solidFill>
                  <a:prstClr val="black"/>
                </a:solidFill>
                <a:latin typeface="Arial MT"/>
                <a:cs typeface="Arial MT"/>
              </a:rPr>
              <a:t>d'un </a:t>
            </a:r>
            <a:r>
              <a:rPr sz="2625" spc="-71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70">
                <a:solidFill>
                  <a:prstClr val="black"/>
                </a:solidFill>
                <a:latin typeface="Arial MT"/>
                <a:cs typeface="Arial MT"/>
              </a:rPr>
              <a:t>"avantage</a:t>
            </a:r>
            <a:r>
              <a:rPr sz="2625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autistique"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  <a:p>
            <a:pPr marL="576858" marR="253008" defTabSz="857250">
              <a:lnSpc>
                <a:spcPct val="116100"/>
              </a:lnSpc>
            </a:pPr>
            <a:r>
              <a:rPr sz="2625" spc="-9">
                <a:solidFill>
                  <a:prstClr val="black"/>
                </a:solidFill>
                <a:latin typeface="Arial MT"/>
                <a:cs typeface="Arial MT"/>
              </a:rPr>
              <a:t>attention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59">
                <a:solidFill>
                  <a:prstClr val="black"/>
                </a:solidFill>
                <a:latin typeface="Arial MT"/>
                <a:cs typeface="Arial MT"/>
              </a:rPr>
              <a:t>à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94">
                <a:solidFill>
                  <a:prstClr val="black"/>
                </a:solidFill>
                <a:latin typeface="Arial MT"/>
                <a:cs typeface="Arial MT"/>
              </a:rPr>
              <a:t>ne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36">
                <a:solidFill>
                  <a:prstClr val="black"/>
                </a:solidFill>
                <a:latin typeface="Arial MT"/>
                <a:cs typeface="Arial MT"/>
              </a:rPr>
              <a:t>pas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38">
                <a:solidFill>
                  <a:prstClr val="black"/>
                </a:solidFill>
                <a:latin typeface="Arial MT"/>
                <a:cs typeface="Arial MT"/>
              </a:rPr>
              <a:t>placer</a:t>
            </a:r>
            <a:r>
              <a:rPr sz="2625" spc="-19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131">
                <a:solidFill>
                  <a:prstClr val="black"/>
                </a:solidFill>
                <a:latin typeface="Arial MT"/>
                <a:cs typeface="Arial MT"/>
              </a:rPr>
              <a:t>des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52">
                <a:solidFill>
                  <a:prstClr val="black"/>
                </a:solidFill>
                <a:latin typeface="Arial MT"/>
                <a:cs typeface="Arial MT"/>
              </a:rPr>
              <a:t>attentes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38">
                <a:solidFill>
                  <a:prstClr val="black"/>
                </a:solidFill>
                <a:latin typeface="Arial MT"/>
                <a:cs typeface="Arial MT"/>
              </a:rPr>
              <a:t>irréalistes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47">
                <a:solidFill>
                  <a:prstClr val="black"/>
                </a:solidFill>
                <a:latin typeface="Arial MT"/>
                <a:cs typeface="Arial MT"/>
              </a:rPr>
              <a:t>sur </a:t>
            </a:r>
            <a:r>
              <a:rPr sz="2625" spc="-71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98">
                <a:solidFill>
                  <a:prstClr val="black"/>
                </a:solidFill>
                <a:latin typeface="Arial MT"/>
                <a:cs typeface="Arial MT"/>
              </a:rPr>
              <a:t>les</a:t>
            </a:r>
            <a:r>
              <a:rPr sz="2625" spc="-28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84">
                <a:solidFill>
                  <a:prstClr val="black"/>
                </a:solidFill>
                <a:latin typeface="Arial MT"/>
                <a:cs typeface="Arial MT"/>
              </a:rPr>
              <a:t>personnes</a:t>
            </a:r>
            <a:r>
              <a:rPr sz="2625" spc="-23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625" spc="-70">
                <a:solidFill>
                  <a:prstClr val="black"/>
                </a:solidFill>
                <a:latin typeface="Arial MT"/>
                <a:cs typeface="Arial MT"/>
              </a:rPr>
              <a:t>autistes</a:t>
            </a:r>
            <a:endParaRPr sz="2625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232092" y="4659734"/>
            <a:ext cx="1420416" cy="1509713"/>
            <a:chOff x="7155298" y="4970383"/>
            <a:chExt cx="1515110" cy="1610360"/>
          </a:xfrm>
        </p:grpSpPr>
        <p:sp>
          <p:nvSpPr>
            <p:cNvPr id="11" name="object 11"/>
            <p:cNvSpPr/>
            <p:nvPr/>
          </p:nvSpPr>
          <p:spPr>
            <a:xfrm>
              <a:off x="7390689" y="5353182"/>
              <a:ext cx="931544" cy="1227455"/>
            </a:xfrm>
            <a:custGeom>
              <a:avLst/>
              <a:gdLst/>
              <a:ahLst/>
              <a:cxnLst/>
              <a:rect l="l" t="t" r="r" b="b"/>
              <a:pathLst>
                <a:path w="931545" h="1227454">
                  <a:moveTo>
                    <a:pt x="159392" y="816130"/>
                  </a:moveTo>
                  <a:lnTo>
                    <a:pt x="124530" y="782301"/>
                  </a:lnTo>
                  <a:lnTo>
                    <a:pt x="93325" y="745005"/>
                  </a:lnTo>
                  <a:lnTo>
                    <a:pt x="66083" y="704548"/>
                  </a:lnTo>
                  <a:lnTo>
                    <a:pt x="43108" y="661234"/>
                  </a:lnTo>
                  <a:lnTo>
                    <a:pt x="24706" y="615370"/>
                  </a:lnTo>
                  <a:lnTo>
                    <a:pt x="11184" y="567262"/>
                  </a:lnTo>
                  <a:lnTo>
                    <a:pt x="2847" y="517214"/>
                  </a:lnTo>
                  <a:lnTo>
                    <a:pt x="0" y="465532"/>
                  </a:lnTo>
                  <a:lnTo>
                    <a:pt x="2410" y="417913"/>
                  </a:lnTo>
                  <a:lnTo>
                    <a:pt x="9478" y="371674"/>
                  </a:lnTo>
                  <a:lnTo>
                    <a:pt x="20966" y="327049"/>
                  </a:lnTo>
                  <a:lnTo>
                    <a:pt x="36572" y="284408"/>
                  </a:lnTo>
                  <a:lnTo>
                    <a:pt x="56171" y="243718"/>
                  </a:lnTo>
                  <a:lnTo>
                    <a:pt x="79486" y="205334"/>
                  </a:lnTo>
                  <a:lnTo>
                    <a:pt x="106283" y="169491"/>
                  </a:lnTo>
                  <a:lnTo>
                    <a:pt x="136328" y="136424"/>
                  </a:lnTo>
                  <a:lnTo>
                    <a:pt x="169388" y="106367"/>
                  </a:lnTo>
                  <a:lnTo>
                    <a:pt x="205230" y="79556"/>
                  </a:lnTo>
                  <a:lnTo>
                    <a:pt x="243620" y="56226"/>
                  </a:lnTo>
                  <a:lnTo>
                    <a:pt x="284324" y="36611"/>
                  </a:lnTo>
                  <a:lnTo>
                    <a:pt x="327217" y="20918"/>
                  </a:lnTo>
                  <a:lnTo>
                    <a:pt x="371829" y="9452"/>
                  </a:lnTo>
                  <a:lnTo>
                    <a:pt x="418060" y="2402"/>
                  </a:lnTo>
                  <a:lnTo>
                    <a:pt x="465618" y="0"/>
                  </a:lnTo>
                  <a:lnTo>
                    <a:pt x="513269" y="2405"/>
                  </a:lnTo>
                  <a:lnTo>
                    <a:pt x="559544" y="9465"/>
                  </a:lnTo>
                  <a:lnTo>
                    <a:pt x="604201" y="20946"/>
                  </a:lnTo>
                  <a:lnTo>
                    <a:pt x="647005" y="36611"/>
                  </a:lnTo>
                  <a:lnTo>
                    <a:pt x="687722" y="56226"/>
                  </a:lnTo>
                  <a:lnTo>
                    <a:pt x="726005" y="79472"/>
                  </a:lnTo>
                  <a:lnTo>
                    <a:pt x="761847" y="106263"/>
                  </a:lnTo>
                  <a:lnTo>
                    <a:pt x="794907" y="136303"/>
                  </a:lnTo>
                  <a:lnTo>
                    <a:pt x="824952" y="169357"/>
                  </a:lnTo>
                  <a:lnTo>
                    <a:pt x="851749" y="205192"/>
                  </a:lnTo>
                  <a:lnTo>
                    <a:pt x="875064" y="243575"/>
                  </a:lnTo>
                  <a:lnTo>
                    <a:pt x="894663" y="284272"/>
                  </a:lnTo>
                  <a:lnTo>
                    <a:pt x="910344" y="327169"/>
                  </a:lnTo>
                  <a:lnTo>
                    <a:pt x="921795" y="371767"/>
                  </a:lnTo>
                  <a:lnTo>
                    <a:pt x="928836" y="417966"/>
                  </a:lnTo>
                  <a:lnTo>
                    <a:pt x="931236" y="465532"/>
                  </a:lnTo>
                  <a:lnTo>
                    <a:pt x="928203" y="518944"/>
                  </a:lnTo>
                  <a:lnTo>
                    <a:pt x="919326" y="570573"/>
                  </a:lnTo>
                  <a:lnTo>
                    <a:pt x="904939" y="620089"/>
                  </a:lnTo>
                  <a:lnTo>
                    <a:pt x="885376" y="667166"/>
                  </a:lnTo>
                  <a:lnTo>
                    <a:pt x="860971" y="711473"/>
                  </a:lnTo>
                  <a:lnTo>
                    <a:pt x="832058" y="752683"/>
                  </a:lnTo>
                  <a:lnTo>
                    <a:pt x="798971" y="790467"/>
                  </a:lnTo>
                  <a:lnTo>
                    <a:pt x="785097" y="803252"/>
                  </a:lnTo>
                  <a:lnTo>
                    <a:pt x="198998" y="803252"/>
                  </a:lnTo>
                  <a:lnTo>
                    <a:pt x="188146" y="804133"/>
                  </a:lnTo>
                  <a:lnTo>
                    <a:pt x="177867" y="806673"/>
                  </a:lnTo>
                  <a:lnTo>
                    <a:pt x="168252" y="810722"/>
                  </a:lnTo>
                  <a:lnTo>
                    <a:pt x="159392" y="816130"/>
                  </a:lnTo>
                  <a:close/>
                </a:path>
                <a:path w="931545" h="1227454">
                  <a:moveTo>
                    <a:pt x="721611" y="854441"/>
                  </a:moveTo>
                  <a:lnTo>
                    <a:pt x="712660" y="834083"/>
                  </a:lnTo>
                  <a:lnTo>
                    <a:pt x="697823" y="817860"/>
                  </a:lnTo>
                  <a:lnTo>
                    <a:pt x="678457" y="807131"/>
                  </a:lnTo>
                  <a:lnTo>
                    <a:pt x="655922" y="803252"/>
                  </a:lnTo>
                  <a:lnTo>
                    <a:pt x="785097" y="803252"/>
                  </a:lnTo>
                  <a:lnTo>
                    <a:pt x="762044" y="824496"/>
                  </a:lnTo>
                  <a:lnTo>
                    <a:pt x="721611" y="854441"/>
                  </a:lnTo>
                  <a:close/>
                </a:path>
                <a:path w="931545" h="1227454">
                  <a:moveTo>
                    <a:pt x="453381" y="1226932"/>
                  </a:moveTo>
                  <a:lnTo>
                    <a:pt x="403855" y="1220794"/>
                  </a:lnTo>
                  <a:lnTo>
                    <a:pt x="357603" y="1204658"/>
                  </a:lnTo>
                  <a:lnTo>
                    <a:pt x="315966" y="1179525"/>
                  </a:lnTo>
                  <a:lnTo>
                    <a:pt x="280286" y="1146398"/>
                  </a:lnTo>
                  <a:lnTo>
                    <a:pt x="251905" y="1106277"/>
                  </a:lnTo>
                  <a:lnTo>
                    <a:pt x="232165" y="1060164"/>
                  </a:lnTo>
                  <a:lnTo>
                    <a:pt x="682326" y="1060486"/>
                  </a:lnTo>
                  <a:lnTo>
                    <a:pt x="661745" y="1107693"/>
                  </a:lnTo>
                  <a:lnTo>
                    <a:pt x="632201" y="1148496"/>
                  </a:lnTo>
                  <a:lnTo>
                    <a:pt x="595144" y="1181860"/>
                  </a:lnTo>
                  <a:lnTo>
                    <a:pt x="552022" y="1206745"/>
                  </a:lnTo>
                  <a:lnTo>
                    <a:pt x="504285" y="1222115"/>
                  </a:lnTo>
                  <a:lnTo>
                    <a:pt x="453381" y="1226932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521745" y="5784589"/>
              <a:ext cx="574675" cy="605155"/>
            </a:xfrm>
            <a:custGeom>
              <a:avLst/>
              <a:gdLst/>
              <a:ahLst/>
              <a:cxnLst/>
              <a:rect l="l" t="t" r="r" b="b"/>
              <a:pathLst>
                <a:path w="574675" h="605154">
                  <a:moveTo>
                    <a:pt x="542577" y="604934"/>
                  </a:moveTo>
                  <a:lnTo>
                    <a:pt x="31556" y="604934"/>
                  </a:lnTo>
                  <a:lnTo>
                    <a:pt x="19290" y="602449"/>
                  </a:lnTo>
                  <a:lnTo>
                    <a:pt x="9257" y="595678"/>
                  </a:lnTo>
                  <a:lnTo>
                    <a:pt x="2485" y="585648"/>
                  </a:lnTo>
                  <a:lnTo>
                    <a:pt x="0" y="573384"/>
                  </a:lnTo>
                  <a:lnTo>
                    <a:pt x="0" y="531531"/>
                  </a:lnTo>
                  <a:lnTo>
                    <a:pt x="2485" y="519267"/>
                  </a:lnTo>
                  <a:lnTo>
                    <a:pt x="9257" y="509236"/>
                  </a:lnTo>
                  <a:lnTo>
                    <a:pt x="19290" y="502465"/>
                  </a:lnTo>
                  <a:lnTo>
                    <a:pt x="31556" y="499980"/>
                  </a:lnTo>
                  <a:lnTo>
                    <a:pt x="542577" y="499980"/>
                  </a:lnTo>
                  <a:lnTo>
                    <a:pt x="554843" y="502465"/>
                  </a:lnTo>
                  <a:lnTo>
                    <a:pt x="564875" y="509236"/>
                  </a:lnTo>
                  <a:lnTo>
                    <a:pt x="571648" y="519267"/>
                  </a:lnTo>
                  <a:lnTo>
                    <a:pt x="574133" y="531531"/>
                  </a:lnTo>
                  <a:lnTo>
                    <a:pt x="574133" y="573384"/>
                  </a:lnTo>
                  <a:lnTo>
                    <a:pt x="571783" y="585512"/>
                  </a:lnTo>
                  <a:lnTo>
                    <a:pt x="564996" y="595558"/>
                  </a:lnTo>
                  <a:lnTo>
                    <a:pt x="554888" y="602404"/>
                  </a:lnTo>
                  <a:lnTo>
                    <a:pt x="542577" y="604934"/>
                  </a:lnTo>
                  <a:close/>
                </a:path>
                <a:path w="574675" h="605154">
                  <a:moveTo>
                    <a:pt x="542577" y="499014"/>
                  </a:moveTo>
                  <a:lnTo>
                    <a:pt x="31556" y="499014"/>
                  </a:lnTo>
                  <a:lnTo>
                    <a:pt x="19290" y="496529"/>
                  </a:lnTo>
                  <a:lnTo>
                    <a:pt x="9257" y="489758"/>
                  </a:lnTo>
                  <a:lnTo>
                    <a:pt x="2485" y="479728"/>
                  </a:lnTo>
                  <a:lnTo>
                    <a:pt x="0" y="467464"/>
                  </a:lnTo>
                  <a:lnTo>
                    <a:pt x="0" y="425611"/>
                  </a:lnTo>
                  <a:lnTo>
                    <a:pt x="2485" y="413347"/>
                  </a:lnTo>
                  <a:lnTo>
                    <a:pt x="9257" y="403316"/>
                  </a:lnTo>
                  <a:lnTo>
                    <a:pt x="19290" y="396545"/>
                  </a:lnTo>
                  <a:lnTo>
                    <a:pt x="31556" y="394060"/>
                  </a:lnTo>
                  <a:lnTo>
                    <a:pt x="542899" y="394060"/>
                  </a:lnTo>
                  <a:lnTo>
                    <a:pt x="555165" y="396545"/>
                  </a:lnTo>
                  <a:lnTo>
                    <a:pt x="565197" y="403316"/>
                  </a:lnTo>
                  <a:lnTo>
                    <a:pt x="571970" y="413347"/>
                  </a:lnTo>
                  <a:lnTo>
                    <a:pt x="574455" y="425611"/>
                  </a:lnTo>
                  <a:lnTo>
                    <a:pt x="574455" y="467464"/>
                  </a:lnTo>
                  <a:lnTo>
                    <a:pt x="571919" y="479773"/>
                  </a:lnTo>
                  <a:lnTo>
                    <a:pt x="565036" y="489879"/>
                  </a:lnTo>
                  <a:lnTo>
                    <a:pt x="554893" y="496665"/>
                  </a:lnTo>
                  <a:lnTo>
                    <a:pt x="542577" y="499014"/>
                  </a:lnTo>
                  <a:close/>
                </a:path>
                <a:path w="574675" h="605154">
                  <a:moveTo>
                    <a:pt x="397675" y="120085"/>
                  </a:moveTo>
                  <a:lnTo>
                    <a:pt x="334562" y="120085"/>
                  </a:lnTo>
                  <a:lnTo>
                    <a:pt x="334884" y="62135"/>
                  </a:lnTo>
                  <a:lnTo>
                    <a:pt x="339543" y="39735"/>
                  </a:lnTo>
                  <a:lnTo>
                    <a:pt x="351870" y="21530"/>
                  </a:lnTo>
                  <a:lnTo>
                    <a:pt x="370113" y="9301"/>
                  </a:lnTo>
                  <a:lnTo>
                    <a:pt x="392523" y="4829"/>
                  </a:lnTo>
                  <a:lnTo>
                    <a:pt x="397675" y="4829"/>
                  </a:lnTo>
                  <a:lnTo>
                    <a:pt x="438569" y="21570"/>
                  </a:lnTo>
                  <a:lnTo>
                    <a:pt x="455313" y="62457"/>
                  </a:lnTo>
                  <a:lnTo>
                    <a:pt x="450790" y="84908"/>
                  </a:lnTo>
                  <a:lnTo>
                    <a:pt x="438448" y="103223"/>
                  </a:lnTo>
                  <a:lnTo>
                    <a:pt x="420129" y="115563"/>
                  </a:lnTo>
                  <a:lnTo>
                    <a:pt x="397675" y="120085"/>
                  </a:lnTo>
                  <a:close/>
                </a:path>
                <a:path w="574675" h="605154">
                  <a:moveTo>
                    <a:pt x="260823" y="119763"/>
                  </a:moveTo>
                  <a:lnTo>
                    <a:pt x="185474" y="119763"/>
                  </a:lnTo>
                  <a:lnTo>
                    <a:pt x="173444" y="118536"/>
                  </a:lnTo>
                  <a:lnTo>
                    <a:pt x="135634" y="93157"/>
                  </a:lnTo>
                  <a:lnTo>
                    <a:pt x="125581" y="59881"/>
                  </a:lnTo>
                  <a:lnTo>
                    <a:pt x="130275" y="36535"/>
                  </a:lnTo>
                  <a:lnTo>
                    <a:pt x="143090" y="17505"/>
                  </a:lnTo>
                  <a:lnTo>
                    <a:pt x="162124" y="4693"/>
                  </a:lnTo>
                  <a:lnTo>
                    <a:pt x="185474" y="0"/>
                  </a:lnTo>
                  <a:lnTo>
                    <a:pt x="200930" y="0"/>
                  </a:lnTo>
                  <a:lnTo>
                    <a:pt x="224145" y="4693"/>
                  </a:lnTo>
                  <a:lnTo>
                    <a:pt x="243193" y="17505"/>
                  </a:lnTo>
                  <a:lnTo>
                    <a:pt x="256083" y="36535"/>
                  </a:lnTo>
                  <a:lnTo>
                    <a:pt x="260823" y="59881"/>
                  </a:lnTo>
                  <a:lnTo>
                    <a:pt x="260823" y="119763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155298" y="4970383"/>
              <a:ext cx="1515110" cy="1587500"/>
            </a:xfrm>
            <a:custGeom>
              <a:avLst/>
              <a:gdLst/>
              <a:ahLst/>
              <a:cxnLst/>
              <a:rect l="l" t="t" r="r" b="b"/>
              <a:pathLst>
                <a:path w="1515109" h="1587500">
                  <a:moveTo>
                    <a:pt x="659149" y="266700"/>
                  </a:moveTo>
                  <a:lnTo>
                    <a:pt x="648200" y="266700"/>
                  </a:lnTo>
                  <a:lnTo>
                    <a:pt x="648200" y="0"/>
                  </a:lnTo>
                  <a:lnTo>
                    <a:pt x="659149" y="0"/>
                  </a:lnTo>
                  <a:lnTo>
                    <a:pt x="659149" y="266700"/>
                  </a:lnTo>
                  <a:close/>
                </a:path>
                <a:path w="1515109" h="1587500">
                  <a:moveTo>
                    <a:pt x="194812" y="469900"/>
                  </a:moveTo>
                  <a:lnTo>
                    <a:pt x="188050" y="469900"/>
                  </a:lnTo>
                  <a:lnTo>
                    <a:pt x="1938" y="279400"/>
                  </a:lnTo>
                  <a:lnTo>
                    <a:pt x="0" y="279400"/>
                  </a:lnTo>
                  <a:lnTo>
                    <a:pt x="0" y="266700"/>
                  </a:lnTo>
                  <a:lnTo>
                    <a:pt x="9660" y="266700"/>
                  </a:lnTo>
                  <a:lnTo>
                    <a:pt x="194812" y="457200"/>
                  </a:lnTo>
                  <a:lnTo>
                    <a:pt x="196744" y="457200"/>
                  </a:lnTo>
                  <a:lnTo>
                    <a:pt x="194812" y="469900"/>
                  </a:lnTo>
                  <a:close/>
                </a:path>
                <a:path w="1515109" h="1587500">
                  <a:moveTo>
                    <a:pt x="914814" y="1206500"/>
                  </a:moveTo>
                  <a:lnTo>
                    <a:pt x="392845" y="1206500"/>
                  </a:lnTo>
                  <a:lnTo>
                    <a:pt x="351567" y="1168400"/>
                  </a:lnTo>
                  <a:lnTo>
                    <a:pt x="314381" y="1130300"/>
                  </a:lnTo>
                  <a:lnTo>
                    <a:pt x="281491" y="1092200"/>
                  </a:lnTo>
                  <a:lnTo>
                    <a:pt x="253101" y="1054100"/>
                  </a:lnTo>
                  <a:lnTo>
                    <a:pt x="229415" y="1016000"/>
                  </a:lnTo>
                  <a:lnTo>
                    <a:pt x="210638" y="965200"/>
                  </a:lnTo>
                  <a:lnTo>
                    <a:pt x="196973" y="914400"/>
                  </a:lnTo>
                  <a:lnTo>
                    <a:pt x="188624" y="863600"/>
                  </a:lnTo>
                  <a:lnTo>
                    <a:pt x="185796" y="812800"/>
                  </a:lnTo>
                  <a:lnTo>
                    <a:pt x="188217" y="762000"/>
                  </a:lnTo>
                  <a:lnTo>
                    <a:pt x="195321" y="723900"/>
                  </a:lnTo>
                  <a:lnTo>
                    <a:pt x="206871" y="673100"/>
                  </a:lnTo>
                  <a:lnTo>
                    <a:pt x="222630" y="635000"/>
                  </a:lnTo>
                  <a:lnTo>
                    <a:pt x="242361" y="596900"/>
                  </a:lnTo>
                  <a:lnTo>
                    <a:pt x="265826" y="558800"/>
                  </a:lnTo>
                  <a:lnTo>
                    <a:pt x="292788" y="520700"/>
                  </a:lnTo>
                  <a:lnTo>
                    <a:pt x="323010" y="482600"/>
                  </a:lnTo>
                  <a:lnTo>
                    <a:pt x="356255" y="457200"/>
                  </a:lnTo>
                  <a:lnTo>
                    <a:pt x="392284" y="431800"/>
                  </a:lnTo>
                  <a:lnTo>
                    <a:pt x="430862" y="406400"/>
                  </a:lnTo>
                  <a:lnTo>
                    <a:pt x="471751" y="381000"/>
                  </a:lnTo>
                  <a:lnTo>
                    <a:pt x="514713" y="368300"/>
                  </a:lnTo>
                  <a:lnTo>
                    <a:pt x="605909" y="342900"/>
                  </a:lnTo>
                  <a:lnTo>
                    <a:pt x="701427" y="342900"/>
                  </a:lnTo>
                  <a:lnTo>
                    <a:pt x="747825" y="355600"/>
                  </a:lnTo>
                  <a:lnTo>
                    <a:pt x="606661" y="355600"/>
                  </a:lnTo>
                  <a:lnTo>
                    <a:pt x="561310" y="368300"/>
                  </a:lnTo>
                  <a:lnTo>
                    <a:pt x="517524" y="381000"/>
                  </a:lnTo>
                  <a:lnTo>
                    <a:pt x="475534" y="393700"/>
                  </a:lnTo>
                  <a:lnTo>
                    <a:pt x="435573" y="406400"/>
                  </a:lnTo>
                  <a:lnTo>
                    <a:pt x="397872" y="431800"/>
                  </a:lnTo>
                  <a:lnTo>
                    <a:pt x="362662" y="457200"/>
                  </a:lnTo>
                  <a:lnTo>
                    <a:pt x="330175" y="495300"/>
                  </a:lnTo>
                  <a:lnTo>
                    <a:pt x="300642" y="520700"/>
                  </a:lnTo>
                  <a:lnTo>
                    <a:pt x="274296" y="558800"/>
                  </a:lnTo>
                  <a:lnTo>
                    <a:pt x="251368" y="596900"/>
                  </a:lnTo>
                  <a:lnTo>
                    <a:pt x="232089" y="635000"/>
                  </a:lnTo>
                  <a:lnTo>
                    <a:pt x="216691" y="673100"/>
                  </a:lnTo>
                  <a:lnTo>
                    <a:pt x="205406" y="723900"/>
                  </a:lnTo>
                  <a:lnTo>
                    <a:pt x="198465" y="762000"/>
                  </a:lnTo>
                  <a:lnTo>
                    <a:pt x="196100" y="812800"/>
                  </a:lnTo>
                  <a:lnTo>
                    <a:pt x="198939" y="863600"/>
                  </a:lnTo>
                  <a:lnTo>
                    <a:pt x="207318" y="914400"/>
                  </a:lnTo>
                  <a:lnTo>
                    <a:pt x="221026" y="965200"/>
                  </a:lnTo>
                  <a:lnTo>
                    <a:pt x="239854" y="1016000"/>
                  </a:lnTo>
                  <a:lnTo>
                    <a:pt x="263593" y="1054100"/>
                  </a:lnTo>
                  <a:lnTo>
                    <a:pt x="292034" y="1092200"/>
                  </a:lnTo>
                  <a:lnTo>
                    <a:pt x="324966" y="1130300"/>
                  </a:lnTo>
                  <a:lnTo>
                    <a:pt x="362182" y="1168400"/>
                  </a:lnTo>
                  <a:lnTo>
                    <a:pt x="403471" y="1193800"/>
                  </a:lnTo>
                  <a:lnTo>
                    <a:pt x="928573" y="1193800"/>
                  </a:lnTo>
                  <a:lnTo>
                    <a:pt x="914814" y="1206500"/>
                  </a:lnTo>
                  <a:close/>
                </a:path>
                <a:path w="1515109" h="1587500">
                  <a:moveTo>
                    <a:pt x="928573" y="1193800"/>
                  </a:moveTo>
                  <a:lnTo>
                    <a:pt x="903543" y="1193800"/>
                  </a:lnTo>
                  <a:lnTo>
                    <a:pt x="944832" y="1168400"/>
                  </a:lnTo>
                  <a:lnTo>
                    <a:pt x="982044" y="1130300"/>
                  </a:lnTo>
                  <a:lnTo>
                    <a:pt x="1014969" y="1092200"/>
                  </a:lnTo>
                  <a:lnTo>
                    <a:pt x="1043393" y="1054100"/>
                  </a:lnTo>
                  <a:lnTo>
                    <a:pt x="1067105" y="1016000"/>
                  </a:lnTo>
                  <a:lnTo>
                    <a:pt x="1085893" y="965200"/>
                  </a:lnTo>
                  <a:lnTo>
                    <a:pt x="1099545" y="914400"/>
                  </a:lnTo>
                  <a:lnTo>
                    <a:pt x="1107849" y="863600"/>
                  </a:lnTo>
                  <a:lnTo>
                    <a:pt x="1110592" y="812800"/>
                  </a:lnTo>
                  <a:lnTo>
                    <a:pt x="1108227" y="762000"/>
                  </a:lnTo>
                  <a:lnTo>
                    <a:pt x="1101286" y="723900"/>
                  </a:lnTo>
                  <a:lnTo>
                    <a:pt x="1090001" y="673100"/>
                  </a:lnTo>
                  <a:lnTo>
                    <a:pt x="1074603" y="635000"/>
                  </a:lnTo>
                  <a:lnTo>
                    <a:pt x="1055324" y="596900"/>
                  </a:lnTo>
                  <a:lnTo>
                    <a:pt x="1032396" y="558800"/>
                  </a:lnTo>
                  <a:lnTo>
                    <a:pt x="1006050" y="520700"/>
                  </a:lnTo>
                  <a:lnTo>
                    <a:pt x="976518" y="495300"/>
                  </a:lnTo>
                  <a:lnTo>
                    <a:pt x="944031" y="457200"/>
                  </a:lnTo>
                  <a:lnTo>
                    <a:pt x="908821" y="431800"/>
                  </a:lnTo>
                  <a:lnTo>
                    <a:pt x="871119" y="406400"/>
                  </a:lnTo>
                  <a:lnTo>
                    <a:pt x="831158" y="393700"/>
                  </a:lnTo>
                  <a:lnTo>
                    <a:pt x="789168" y="381000"/>
                  </a:lnTo>
                  <a:lnTo>
                    <a:pt x="745382" y="368300"/>
                  </a:lnTo>
                  <a:lnTo>
                    <a:pt x="700031" y="355600"/>
                  </a:lnTo>
                  <a:lnTo>
                    <a:pt x="747825" y="355600"/>
                  </a:lnTo>
                  <a:lnTo>
                    <a:pt x="792625" y="368300"/>
                  </a:lnTo>
                  <a:lnTo>
                    <a:pt x="835590" y="381000"/>
                  </a:lnTo>
                  <a:lnTo>
                    <a:pt x="876484" y="406400"/>
                  </a:lnTo>
                  <a:lnTo>
                    <a:pt x="915069" y="431800"/>
                  </a:lnTo>
                  <a:lnTo>
                    <a:pt x="951109" y="457200"/>
                  </a:lnTo>
                  <a:lnTo>
                    <a:pt x="984366" y="482600"/>
                  </a:lnTo>
                  <a:lnTo>
                    <a:pt x="1014605" y="520700"/>
                  </a:lnTo>
                  <a:lnTo>
                    <a:pt x="1041589" y="558800"/>
                  </a:lnTo>
                  <a:lnTo>
                    <a:pt x="1065080" y="596900"/>
                  </a:lnTo>
                  <a:lnTo>
                    <a:pt x="1084842" y="635000"/>
                  </a:lnTo>
                  <a:lnTo>
                    <a:pt x="1100638" y="673100"/>
                  </a:lnTo>
                  <a:lnTo>
                    <a:pt x="1112231" y="723900"/>
                  </a:lnTo>
                  <a:lnTo>
                    <a:pt x="1119385" y="762000"/>
                  </a:lnTo>
                  <a:lnTo>
                    <a:pt x="1121862" y="812800"/>
                  </a:lnTo>
                  <a:lnTo>
                    <a:pt x="1119034" y="863600"/>
                  </a:lnTo>
                  <a:lnTo>
                    <a:pt x="1110685" y="914400"/>
                  </a:lnTo>
                  <a:lnTo>
                    <a:pt x="1097020" y="965200"/>
                  </a:lnTo>
                  <a:lnTo>
                    <a:pt x="1078243" y="1016000"/>
                  </a:lnTo>
                  <a:lnTo>
                    <a:pt x="1054557" y="1054100"/>
                  </a:lnTo>
                  <a:lnTo>
                    <a:pt x="1026167" y="1092200"/>
                  </a:lnTo>
                  <a:lnTo>
                    <a:pt x="993278" y="1130300"/>
                  </a:lnTo>
                  <a:lnTo>
                    <a:pt x="956092" y="1168400"/>
                  </a:lnTo>
                  <a:lnTo>
                    <a:pt x="928573" y="1193800"/>
                  </a:lnTo>
                  <a:close/>
                </a:path>
                <a:path w="1515109" h="1587500">
                  <a:moveTo>
                    <a:pt x="273381" y="800100"/>
                  </a:moveTo>
                  <a:lnTo>
                    <a:pt x="262433" y="800100"/>
                  </a:lnTo>
                  <a:lnTo>
                    <a:pt x="262755" y="787400"/>
                  </a:lnTo>
                  <a:lnTo>
                    <a:pt x="270092" y="749300"/>
                  </a:lnTo>
                  <a:lnTo>
                    <a:pt x="283546" y="698500"/>
                  </a:lnTo>
                  <a:lnTo>
                    <a:pt x="302742" y="647700"/>
                  </a:lnTo>
                  <a:lnTo>
                    <a:pt x="327305" y="609600"/>
                  </a:lnTo>
                  <a:lnTo>
                    <a:pt x="356861" y="571500"/>
                  </a:lnTo>
                  <a:lnTo>
                    <a:pt x="391034" y="533400"/>
                  </a:lnTo>
                  <a:lnTo>
                    <a:pt x="429450" y="495300"/>
                  </a:lnTo>
                  <a:lnTo>
                    <a:pt x="471733" y="469900"/>
                  </a:lnTo>
                  <a:lnTo>
                    <a:pt x="517510" y="457200"/>
                  </a:lnTo>
                  <a:lnTo>
                    <a:pt x="566405" y="444500"/>
                  </a:lnTo>
                  <a:lnTo>
                    <a:pt x="568981" y="444500"/>
                  </a:lnTo>
                  <a:lnTo>
                    <a:pt x="521398" y="469900"/>
                  </a:lnTo>
                  <a:lnTo>
                    <a:pt x="476847" y="482600"/>
                  </a:lnTo>
                  <a:lnTo>
                    <a:pt x="435692" y="508000"/>
                  </a:lnTo>
                  <a:lnTo>
                    <a:pt x="398298" y="546100"/>
                  </a:lnTo>
                  <a:lnTo>
                    <a:pt x="365032" y="571500"/>
                  </a:lnTo>
                  <a:lnTo>
                    <a:pt x="336257" y="609600"/>
                  </a:lnTo>
                  <a:lnTo>
                    <a:pt x="312339" y="647700"/>
                  </a:lnTo>
                  <a:lnTo>
                    <a:pt x="293644" y="698500"/>
                  </a:lnTo>
                  <a:lnTo>
                    <a:pt x="280536" y="749300"/>
                  </a:lnTo>
                  <a:lnTo>
                    <a:pt x="273381" y="800100"/>
                  </a:lnTo>
                  <a:close/>
                </a:path>
                <a:path w="1515109" h="1587500">
                  <a:moveTo>
                    <a:pt x="526985" y="952500"/>
                  </a:moveTo>
                  <a:lnTo>
                    <a:pt x="504751" y="952500"/>
                  </a:lnTo>
                  <a:lnTo>
                    <a:pt x="496208" y="939800"/>
                  </a:lnTo>
                  <a:lnTo>
                    <a:pt x="489159" y="927100"/>
                  </a:lnTo>
                  <a:lnTo>
                    <a:pt x="484012" y="927100"/>
                  </a:lnTo>
                  <a:lnTo>
                    <a:pt x="480858" y="914400"/>
                  </a:lnTo>
                  <a:lnTo>
                    <a:pt x="479786" y="901700"/>
                  </a:lnTo>
                  <a:lnTo>
                    <a:pt x="484188" y="876300"/>
                  </a:lnTo>
                  <a:lnTo>
                    <a:pt x="496168" y="863600"/>
                  </a:lnTo>
                  <a:lnTo>
                    <a:pt x="513883" y="850900"/>
                  </a:lnTo>
                  <a:lnTo>
                    <a:pt x="535815" y="850900"/>
                  </a:lnTo>
                  <a:lnTo>
                    <a:pt x="518311" y="863600"/>
                  </a:lnTo>
                  <a:lnTo>
                    <a:pt x="503977" y="876300"/>
                  </a:lnTo>
                  <a:lnTo>
                    <a:pt x="494291" y="889000"/>
                  </a:lnTo>
                  <a:lnTo>
                    <a:pt x="490734" y="901700"/>
                  </a:lnTo>
                  <a:lnTo>
                    <a:pt x="491620" y="914400"/>
                  </a:lnTo>
                  <a:lnTo>
                    <a:pt x="494196" y="914400"/>
                  </a:lnTo>
                  <a:lnTo>
                    <a:pt x="498341" y="927100"/>
                  </a:lnTo>
                  <a:lnTo>
                    <a:pt x="503936" y="939800"/>
                  </a:lnTo>
                  <a:lnTo>
                    <a:pt x="518547" y="939800"/>
                  </a:lnTo>
                  <a:lnTo>
                    <a:pt x="526985" y="952500"/>
                  </a:lnTo>
                  <a:close/>
                </a:path>
                <a:path w="1515109" h="1587500">
                  <a:moveTo>
                    <a:pt x="604080" y="952500"/>
                  </a:moveTo>
                  <a:lnTo>
                    <a:pt x="593775" y="952500"/>
                  </a:lnTo>
                  <a:lnTo>
                    <a:pt x="593775" y="901700"/>
                  </a:lnTo>
                  <a:lnTo>
                    <a:pt x="590218" y="889000"/>
                  </a:lnTo>
                  <a:lnTo>
                    <a:pt x="580533" y="876300"/>
                  </a:lnTo>
                  <a:lnTo>
                    <a:pt x="566199" y="863600"/>
                  </a:lnTo>
                  <a:lnTo>
                    <a:pt x="548695" y="850900"/>
                  </a:lnTo>
                  <a:lnTo>
                    <a:pt x="569982" y="850900"/>
                  </a:lnTo>
                  <a:lnTo>
                    <a:pt x="587698" y="863600"/>
                  </a:lnTo>
                  <a:lnTo>
                    <a:pt x="599677" y="876300"/>
                  </a:lnTo>
                  <a:lnTo>
                    <a:pt x="604080" y="901700"/>
                  </a:lnTo>
                  <a:lnTo>
                    <a:pt x="604080" y="952500"/>
                  </a:lnTo>
                  <a:close/>
                </a:path>
                <a:path w="1515109" h="1587500">
                  <a:moveTo>
                    <a:pt x="721611" y="952500"/>
                  </a:moveTo>
                  <a:lnTo>
                    <a:pt x="710341" y="952500"/>
                  </a:lnTo>
                  <a:lnTo>
                    <a:pt x="710663" y="901700"/>
                  </a:lnTo>
                  <a:lnTo>
                    <a:pt x="715065" y="876300"/>
                  </a:lnTo>
                  <a:lnTo>
                    <a:pt x="727045" y="863600"/>
                  </a:lnTo>
                  <a:lnTo>
                    <a:pt x="744760" y="850900"/>
                  </a:lnTo>
                  <a:lnTo>
                    <a:pt x="767014" y="850900"/>
                  </a:lnTo>
                  <a:lnTo>
                    <a:pt x="749510" y="863600"/>
                  </a:lnTo>
                  <a:lnTo>
                    <a:pt x="735176" y="876300"/>
                  </a:lnTo>
                  <a:lnTo>
                    <a:pt x="725490" y="889000"/>
                  </a:lnTo>
                  <a:lnTo>
                    <a:pt x="721933" y="901700"/>
                  </a:lnTo>
                  <a:lnTo>
                    <a:pt x="721611" y="952500"/>
                  </a:lnTo>
                  <a:close/>
                </a:path>
                <a:path w="1515109" h="1587500">
                  <a:moveTo>
                    <a:pt x="817533" y="876300"/>
                  </a:moveTo>
                  <a:lnTo>
                    <a:pt x="803400" y="876300"/>
                  </a:lnTo>
                  <a:lnTo>
                    <a:pt x="796563" y="863600"/>
                  </a:lnTo>
                  <a:lnTo>
                    <a:pt x="780352" y="863600"/>
                  </a:lnTo>
                  <a:lnTo>
                    <a:pt x="771522" y="850900"/>
                  </a:lnTo>
                  <a:lnTo>
                    <a:pt x="801941" y="850900"/>
                  </a:lnTo>
                  <a:lnTo>
                    <a:pt x="810484" y="863600"/>
                  </a:lnTo>
                  <a:lnTo>
                    <a:pt x="817533" y="876300"/>
                  </a:lnTo>
                  <a:close/>
                </a:path>
                <a:path w="1515109" h="1587500">
                  <a:moveTo>
                    <a:pt x="285617" y="927100"/>
                  </a:moveTo>
                  <a:lnTo>
                    <a:pt x="275313" y="927100"/>
                  </a:lnTo>
                  <a:lnTo>
                    <a:pt x="271459" y="914400"/>
                  </a:lnTo>
                  <a:lnTo>
                    <a:pt x="268149" y="901700"/>
                  </a:lnTo>
                  <a:lnTo>
                    <a:pt x="265442" y="889000"/>
                  </a:lnTo>
                  <a:lnTo>
                    <a:pt x="263399" y="863600"/>
                  </a:lnTo>
                  <a:lnTo>
                    <a:pt x="274025" y="863600"/>
                  </a:lnTo>
                  <a:lnTo>
                    <a:pt x="276018" y="889000"/>
                  </a:lnTo>
                  <a:lnTo>
                    <a:pt x="278614" y="901700"/>
                  </a:lnTo>
                  <a:lnTo>
                    <a:pt x="281814" y="914400"/>
                  </a:lnTo>
                  <a:lnTo>
                    <a:pt x="285617" y="927100"/>
                  </a:lnTo>
                  <a:close/>
                </a:path>
                <a:path w="1515109" h="1587500">
                  <a:moveTo>
                    <a:pt x="792809" y="952500"/>
                  </a:moveTo>
                  <a:lnTo>
                    <a:pt x="771522" y="952500"/>
                  </a:lnTo>
                  <a:lnTo>
                    <a:pt x="789026" y="939800"/>
                  </a:lnTo>
                  <a:lnTo>
                    <a:pt x="803360" y="939800"/>
                  </a:lnTo>
                  <a:lnTo>
                    <a:pt x="813045" y="914400"/>
                  </a:lnTo>
                  <a:lnTo>
                    <a:pt x="816602" y="901700"/>
                  </a:lnTo>
                  <a:lnTo>
                    <a:pt x="815717" y="889000"/>
                  </a:lnTo>
                  <a:lnTo>
                    <a:pt x="813141" y="889000"/>
                  </a:lnTo>
                  <a:lnTo>
                    <a:pt x="808995" y="876300"/>
                  </a:lnTo>
                  <a:lnTo>
                    <a:pt x="822680" y="876300"/>
                  </a:lnTo>
                  <a:lnTo>
                    <a:pt x="825835" y="889000"/>
                  </a:lnTo>
                  <a:lnTo>
                    <a:pt x="826906" y="901700"/>
                  </a:lnTo>
                  <a:lnTo>
                    <a:pt x="822504" y="927100"/>
                  </a:lnTo>
                  <a:lnTo>
                    <a:pt x="810524" y="939800"/>
                  </a:lnTo>
                  <a:lnTo>
                    <a:pt x="792809" y="952500"/>
                  </a:lnTo>
                  <a:close/>
                </a:path>
                <a:path w="1515109" h="1587500">
                  <a:moveTo>
                    <a:pt x="284651" y="939800"/>
                  </a:moveTo>
                  <a:lnTo>
                    <a:pt x="278211" y="939800"/>
                  </a:lnTo>
                  <a:lnTo>
                    <a:pt x="275957" y="927100"/>
                  </a:lnTo>
                  <a:lnTo>
                    <a:pt x="286261" y="927100"/>
                  </a:lnTo>
                  <a:lnTo>
                    <a:pt x="284651" y="939800"/>
                  </a:lnTo>
                  <a:close/>
                </a:path>
                <a:path w="1515109" h="1587500">
                  <a:moveTo>
                    <a:pt x="604402" y="1193800"/>
                  </a:moveTo>
                  <a:lnTo>
                    <a:pt x="593775" y="1193800"/>
                  </a:lnTo>
                  <a:lnTo>
                    <a:pt x="593775" y="952500"/>
                  </a:lnTo>
                  <a:lnTo>
                    <a:pt x="604402" y="952500"/>
                  </a:lnTo>
                  <a:lnTo>
                    <a:pt x="604402" y="1193800"/>
                  </a:lnTo>
                  <a:close/>
                </a:path>
                <a:path w="1515109" h="1587500">
                  <a:moveTo>
                    <a:pt x="720001" y="1193800"/>
                  </a:moveTo>
                  <a:lnTo>
                    <a:pt x="709375" y="1193800"/>
                  </a:lnTo>
                  <a:lnTo>
                    <a:pt x="710663" y="952500"/>
                  </a:lnTo>
                  <a:lnTo>
                    <a:pt x="721289" y="952500"/>
                  </a:lnTo>
                  <a:lnTo>
                    <a:pt x="720001" y="1193800"/>
                  </a:lnTo>
                  <a:close/>
                </a:path>
                <a:path w="1515109" h="1587500">
                  <a:moveTo>
                    <a:pt x="649804" y="1587500"/>
                  </a:moveTo>
                  <a:lnTo>
                    <a:pt x="604264" y="1587500"/>
                  </a:lnTo>
                  <a:lnTo>
                    <a:pt x="561214" y="1574800"/>
                  </a:lnTo>
                  <a:lnTo>
                    <a:pt x="521488" y="1562100"/>
                  </a:lnTo>
                  <a:lnTo>
                    <a:pt x="485918" y="1524000"/>
                  </a:lnTo>
                  <a:lnTo>
                    <a:pt x="455339" y="1498600"/>
                  </a:lnTo>
                  <a:lnTo>
                    <a:pt x="430584" y="1460500"/>
                  </a:lnTo>
                  <a:lnTo>
                    <a:pt x="412487" y="1422400"/>
                  </a:lnTo>
                  <a:lnTo>
                    <a:pt x="392261" y="1409700"/>
                  </a:lnTo>
                  <a:lnTo>
                    <a:pt x="376020" y="1397000"/>
                  </a:lnTo>
                  <a:lnTo>
                    <a:pt x="365213" y="1384300"/>
                  </a:lnTo>
                  <a:lnTo>
                    <a:pt x="361288" y="1358900"/>
                  </a:lnTo>
                  <a:lnTo>
                    <a:pt x="363814" y="1346200"/>
                  </a:lnTo>
                  <a:lnTo>
                    <a:pt x="370868" y="1333500"/>
                  </a:lnTo>
                  <a:lnTo>
                    <a:pt x="381665" y="1320800"/>
                  </a:lnTo>
                  <a:lnTo>
                    <a:pt x="395421" y="1308100"/>
                  </a:lnTo>
                  <a:lnTo>
                    <a:pt x="381529" y="1295400"/>
                  </a:lnTo>
                  <a:lnTo>
                    <a:pt x="370747" y="1282700"/>
                  </a:lnTo>
                  <a:lnTo>
                    <a:pt x="363769" y="1270000"/>
                  </a:lnTo>
                  <a:lnTo>
                    <a:pt x="361288" y="1257300"/>
                  </a:lnTo>
                  <a:lnTo>
                    <a:pt x="363593" y="1231900"/>
                  </a:lnTo>
                  <a:lnTo>
                    <a:pt x="370063" y="1219200"/>
                  </a:lnTo>
                  <a:lnTo>
                    <a:pt x="380035" y="1206500"/>
                  </a:lnTo>
                  <a:lnTo>
                    <a:pt x="401755" y="1206500"/>
                  </a:lnTo>
                  <a:lnTo>
                    <a:pt x="387330" y="1219200"/>
                  </a:lnTo>
                  <a:lnTo>
                    <a:pt x="376951" y="1231900"/>
                  </a:lnTo>
                  <a:lnTo>
                    <a:pt x="371914" y="1244600"/>
                  </a:lnTo>
                  <a:lnTo>
                    <a:pt x="483650" y="1244600"/>
                  </a:lnTo>
                  <a:lnTo>
                    <a:pt x="485904" y="1257300"/>
                  </a:lnTo>
                  <a:lnTo>
                    <a:pt x="371914" y="1257300"/>
                  </a:lnTo>
                  <a:lnTo>
                    <a:pt x="376951" y="1282700"/>
                  </a:lnTo>
                  <a:lnTo>
                    <a:pt x="387330" y="1295400"/>
                  </a:lnTo>
                  <a:lnTo>
                    <a:pt x="401755" y="1295400"/>
                  </a:lnTo>
                  <a:lnTo>
                    <a:pt x="418927" y="1308100"/>
                  </a:lnTo>
                  <a:lnTo>
                    <a:pt x="401755" y="1320800"/>
                  </a:lnTo>
                  <a:lnTo>
                    <a:pt x="387330" y="1320800"/>
                  </a:lnTo>
                  <a:lnTo>
                    <a:pt x="376951" y="1333500"/>
                  </a:lnTo>
                  <a:lnTo>
                    <a:pt x="371914" y="1358900"/>
                  </a:lnTo>
                  <a:lnTo>
                    <a:pt x="591843" y="1358900"/>
                  </a:lnTo>
                  <a:lnTo>
                    <a:pt x="589267" y="1371600"/>
                  </a:lnTo>
                  <a:lnTo>
                    <a:pt x="371914" y="1371600"/>
                  </a:lnTo>
                  <a:lnTo>
                    <a:pt x="376407" y="1384300"/>
                  </a:lnTo>
                  <a:lnTo>
                    <a:pt x="385398" y="1397000"/>
                  </a:lnTo>
                  <a:lnTo>
                    <a:pt x="397952" y="1397000"/>
                  </a:lnTo>
                  <a:lnTo>
                    <a:pt x="413131" y="1409700"/>
                  </a:lnTo>
                  <a:lnTo>
                    <a:pt x="915533" y="1409700"/>
                  </a:lnTo>
                  <a:lnTo>
                    <a:pt x="895493" y="1422400"/>
                  </a:lnTo>
                  <a:lnTo>
                    <a:pt x="423435" y="1422400"/>
                  </a:lnTo>
                  <a:lnTo>
                    <a:pt x="444676" y="1460500"/>
                  </a:lnTo>
                  <a:lnTo>
                    <a:pt x="474109" y="1498600"/>
                  </a:lnTo>
                  <a:lnTo>
                    <a:pt x="510537" y="1536700"/>
                  </a:lnTo>
                  <a:lnTo>
                    <a:pt x="552762" y="1562100"/>
                  </a:lnTo>
                  <a:lnTo>
                    <a:pt x="599583" y="1574800"/>
                  </a:lnTo>
                  <a:lnTo>
                    <a:pt x="649804" y="1587500"/>
                  </a:lnTo>
                  <a:close/>
                </a:path>
                <a:path w="1515109" h="1587500">
                  <a:moveTo>
                    <a:pt x="915533" y="1409700"/>
                  </a:moveTo>
                  <a:lnTo>
                    <a:pt x="905395" y="1409700"/>
                  </a:lnTo>
                  <a:lnTo>
                    <a:pt x="919805" y="1397000"/>
                  </a:lnTo>
                  <a:lnTo>
                    <a:pt x="930109" y="1384300"/>
                  </a:lnTo>
                  <a:lnTo>
                    <a:pt x="935100" y="1371600"/>
                  </a:lnTo>
                  <a:lnTo>
                    <a:pt x="661396" y="1371600"/>
                  </a:lnTo>
                  <a:lnTo>
                    <a:pt x="659142" y="1358900"/>
                  </a:lnTo>
                  <a:lnTo>
                    <a:pt x="935100" y="1358900"/>
                  </a:lnTo>
                  <a:lnTo>
                    <a:pt x="930064" y="1333500"/>
                  </a:lnTo>
                  <a:lnTo>
                    <a:pt x="919684" y="1320800"/>
                  </a:lnTo>
                  <a:lnTo>
                    <a:pt x="905259" y="1320800"/>
                  </a:lnTo>
                  <a:lnTo>
                    <a:pt x="888087" y="1308100"/>
                  </a:lnTo>
                  <a:lnTo>
                    <a:pt x="905259" y="1295400"/>
                  </a:lnTo>
                  <a:lnTo>
                    <a:pt x="919684" y="1295400"/>
                  </a:lnTo>
                  <a:lnTo>
                    <a:pt x="930064" y="1282700"/>
                  </a:lnTo>
                  <a:lnTo>
                    <a:pt x="935100" y="1257300"/>
                  </a:lnTo>
                  <a:lnTo>
                    <a:pt x="803722" y="1257300"/>
                  </a:lnTo>
                  <a:lnTo>
                    <a:pt x="806298" y="1244600"/>
                  </a:lnTo>
                  <a:lnTo>
                    <a:pt x="935100" y="1244600"/>
                  </a:lnTo>
                  <a:lnTo>
                    <a:pt x="930064" y="1231900"/>
                  </a:lnTo>
                  <a:lnTo>
                    <a:pt x="919684" y="1219200"/>
                  </a:lnTo>
                  <a:lnTo>
                    <a:pt x="905259" y="1206500"/>
                  </a:lnTo>
                  <a:lnTo>
                    <a:pt x="927623" y="1206500"/>
                  </a:lnTo>
                  <a:lnTo>
                    <a:pt x="937595" y="1219200"/>
                  </a:lnTo>
                  <a:lnTo>
                    <a:pt x="944066" y="1231900"/>
                  </a:lnTo>
                  <a:lnTo>
                    <a:pt x="946370" y="1257300"/>
                  </a:lnTo>
                  <a:lnTo>
                    <a:pt x="943844" y="1270000"/>
                  </a:lnTo>
                  <a:lnTo>
                    <a:pt x="936790" y="1282700"/>
                  </a:lnTo>
                  <a:lnTo>
                    <a:pt x="925993" y="1295400"/>
                  </a:lnTo>
                  <a:lnTo>
                    <a:pt x="912238" y="1308100"/>
                  </a:lnTo>
                  <a:lnTo>
                    <a:pt x="926129" y="1320800"/>
                  </a:lnTo>
                  <a:lnTo>
                    <a:pt x="936911" y="1333500"/>
                  </a:lnTo>
                  <a:lnTo>
                    <a:pt x="943890" y="1346200"/>
                  </a:lnTo>
                  <a:lnTo>
                    <a:pt x="946370" y="1358900"/>
                  </a:lnTo>
                  <a:lnTo>
                    <a:pt x="942451" y="1384300"/>
                  </a:lnTo>
                  <a:lnTo>
                    <a:pt x="931679" y="1397000"/>
                  </a:lnTo>
                  <a:lnTo>
                    <a:pt x="915533" y="1409700"/>
                  </a:lnTo>
                  <a:close/>
                </a:path>
                <a:path w="1515109" h="1587500">
                  <a:moveTo>
                    <a:pt x="755750" y="1257300"/>
                  </a:moveTo>
                  <a:lnTo>
                    <a:pt x="538719" y="1257300"/>
                  </a:lnTo>
                  <a:lnTo>
                    <a:pt x="540973" y="1244600"/>
                  </a:lnTo>
                  <a:lnTo>
                    <a:pt x="753496" y="1244600"/>
                  </a:lnTo>
                  <a:lnTo>
                    <a:pt x="755750" y="1257300"/>
                  </a:lnTo>
                  <a:close/>
                </a:path>
                <a:path w="1515109" h="1587500">
                  <a:moveTo>
                    <a:pt x="699643" y="1587500"/>
                  </a:moveTo>
                  <a:lnTo>
                    <a:pt x="649804" y="1587500"/>
                  </a:lnTo>
                  <a:lnTo>
                    <a:pt x="701112" y="1574800"/>
                  </a:lnTo>
                  <a:lnTo>
                    <a:pt x="749423" y="1562100"/>
                  </a:lnTo>
                  <a:lnTo>
                    <a:pt x="793297" y="1536700"/>
                  </a:lnTo>
                  <a:lnTo>
                    <a:pt x="831295" y="1511300"/>
                  </a:lnTo>
                  <a:lnTo>
                    <a:pt x="861977" y="1460500"/>
                  </a:lnTo>
                  <a:lnTo>
                    <a:pt x="883901" y="1422400"/>
                  </a:lnTo>
                  <a:lnTo>
                    <a:pt x="895493" y="1422400"/>
                  </a:lnTo>
                  <a:lnTo>
                    <a:pt x="877079" y="1460500"/>
                  </a:lnTo>
                  <a:lnTo>
                    <a:pt x="851720" y="1498600"/>
                  </a:lnTo>
                  <a:lnTo>
                    <a:pt x="820356" y="1536700"/>
                  </a:lnTo>
                  <a:lnTo>
                    <a:pt x="783928" y="1562100"/>
                  </a:lnTo>
                  <a:lnTo>
                    <a:pt x="743377" y="1574800"/>
                  </a:lnTo>
                  <a:lnTo>
                    <a:pt x="699643" y="1587500"/>
                  </a:lnTo>
                  <a:close/>
                </a:path>
                <a:path w="1515109" h="1587500">
                  <a:moveTo>
                    <a:pt x="1142155" y="462634"/>
                  </a:moveTo>
                  <a:lnTo>
                    <a:pt x="1139579" y="462634"/>
                  </a:lnTo>
                  <a:lnTo>
                    <a:pt x="1138291" y="461991"/>
                  </a:lnTo>
                  <a:lnTo>
                    <a:pt x="1137003" y="461025"/>
                  </a:lnTo>
                  <a:lnTo>
                    <a:pt x="1134749" y="459093"/>
                  </a:lnTo>
                  <a:lnTo>
                    <a:pt x="1134749" y="455552"/>
                  </a:lnTo>
                  <a:lnTo>
                    <a:pt x="1137003" y="453298"/>
                  </a:lnTo>
                  <a:lnTo>
                    <a:pt x="1322155" y="265604"/>
                  </a:lnTo>
                  <a:lnTo>
                    <a:pt x="1324087" y="263354"/>
                  </a:lnTo>
                  <a:lnTo>
                    <a:pt x="1327629" y="263354"/>
                  </a:lnTo>
                  <a:lnTo>
                    <a:pt x="1332137" y="267855"/>
                  </a:lnTo>
                  <a:lnTo>
                    <a:pt x="1332137" y="271074"/>
                  </a:lnTo>
                  <a:lnTo>
                    <a:pt x="1329883" y="273337"/>
                  </a:lnTo>
                  <a:lnTo>
                    <a:pt x="1143765" y="461991"/>
                  </a:lnTo>
                  <a:lnTo>
                    <a:pt x="1142155" y="462634"/>
                  </a:lnTo>
                  <a:close/>
                </a:path>
                <a:path w="1515109" h="1587500">
                  <a:moveTo>
                    <a:pt x="1329883" y="273337"/>
                  </a:moveTo>
                  <a:close/>
                </a:path>
                <a:path w="1515109" h="1587500">
                  <a:moveTo>
                    <a:pt x="1512460" y="862490"/>
                  </a:moveTo>
                  <a:lnTo>
                    <a:pt x="1242942" y="862490"/>
                  </a:lnTo>
                  <a:lnTo>
                    <a:pt x="1240366" y="860237"/>
                  </a:lnTo>
                  <a:lnTo>
                    <a:pt x="1240366" y="853798"/>
                  </a:lnTo>
                  <a:lnTo>
                    <a:pt x="1242620" y="851544"/>
                  </a:lnTo>
                  <a:lnTo>
                    <a:pt x="1512138" y="851544"/>
                  </a:lnTo>
                  <a:lnTo>
                    <a:pt x="1514714" y="854119"/>
                  </a:lnTo>
                  <a:lnTo>
                    <a:pt x="1514714" y="859915"/>
                  </a:lnTo>
                  <a:lnTo>
                    <a:pt x="1512460" y="86249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3BFE4B6-AD1D-4762-8EEE-958F7CFA82EE}"/>
              </a:ext>
            </a:extLst>
          </p:cNvPr>
          <p:cNvSpPr txBox="1">
            <a:spLocks/>
          </p:cNvSpPr>
          <p:nvPr/>
        </p:nvSpPr>
        <p:spPr>
          <a:xfrm>
            <a:off x="4996308" y="843411"/>
            <a:ext cx="6235784" cy="24555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fr-FR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F96BF-4772-BEF2-2E35-4B02022FB711}"/>
              </a:ext>
            </a:extLst>
          </p:cNvPr>
          <p:cNvSpPr txBox="1"/>
          <p:nvPr/>
        </p:nvSpPr>
        <p:spPr>
          <a:xfrm>
            <a:off x="3199842" y="1919817"/>
            <a:ext cx="77992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>
                <a:solidFill>
                  <a:srgbClr val="2D3C8B"/>
                </a:solidFill>
                <a:latin typeface="railway"/>
                <a:cs typeface="Arial"/>
              </a:rPr>
              <a:t>Séverine </a:t>
            </a:r>
            <a:r>
              <a:rPr lang="fr-FR" sz="2400" b="1" dirty="0">
                <a:solidFill>
                  <a:srgbClr val="2D3C8B"/>
                </a:solidFill>
                <a:latin typeface="railway"/>
                <a:cs typeface="Arial"/>
              </a:rPr>
              <a:t>BAUDOUIN </a:t>
            </a:r>
            <a:endParaRPr lang="en-US" sz="2400" b="1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Directeur adjointe du FIPHFP</a:t>
            </a:r>
            <a:endParaRPr lang="en-US" sz="2400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cs typeface="Calibri"/>
              </a:rPr>
              <a:t>Fonds pour l'Insertion des Personnes Handicapées </a:t>
            </a:r>
            <a:endParaRPr lang="fr-FR" sz="2400" dirty="0">
              <a:solidFill>
                <a:srgbClr val="2D3C8B"/>
              </a:solidFill>
              <a:latin typeface="railway"/>
              <a:cs typeface="Calibri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cs typeface="Calibri"/>
              </a:rPr>
              <a:t>dans la Fonction Publique</a:t>
            </a:r>
            <a:endParaRPr lang="fr-FR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F580769-22CE-0DFC-6DD5-8466B439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46" y="4039261"/>
            <a:ext cx="1279358" cy="138297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0F167C7-B3C8-84B9-9BA8-D274EFEB1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817" y="5576168"/>
            <a:ext cx="2415116" cy="1177246"/>
          </a:xfrm>
          <a:prstGeom prst="rect">
            <a:avLst/>
          </a:prstGeom>
        </p:spPr>
      </p:pic>
      <p:sp>
        <p:nvSpPr>
          <p:cNvPr id="6" name="bg object 42">
            <a:extLst>
              <a:ext uri="{FF2B5EF4-FFF2-40B4-BE49-F238E27FC236}">
                <a16:creationId xmlns:a16="http://schemas.microsoft.com/office/drawing/2014/main" id="{979AA38A-B7A2-C11E-CC3F-AB5C30846772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3F761DE-7A27-2E33-84CA-D2CF73556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843333-0B4D-CEE2-5232-241DB65431CD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65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0557" y="0"/>
            <a:ext cx="8304014" cy="2258632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1443" algn="ctr">
              <a:spcBef>
                <a:spcPts val="2550"/>
              </a:spcBef>
            </a:pPr>
            <a:r>
              <a:rPr sz="8438" b="1" spc="867">
                <a:latin typeface="Trebuchet MS"/>
                <a:cs typeface="Trebuchet MS"/>
              </a:rPr>
              <a:t>M</a:t>
            </a:r>
            <a:r>
              <a:rPr sz="8438" b="1" spc="-708">
                <a:latin typeface="Trebuchet MS"/>
                <a:cs typeface="Trebuchet MS"/>
              </a:rPr>
              <a:t>e</a:t>
            </a:r>
            <a:r>
              <a:rPr sz="8438" b="1" spc="-502">
                <a:latin typeface="Trebuchet MS"/>
                <a:cs typeface="Trebuchet MS"/>
              </a:rPr>
              <a:t>r</a:t>
            </a:r>
            <a:r>
              <a:rPr sz="8438" b="1" spc="-436">
                <a:latin typeface="Trebuchet MS"/>
                <a:cs typeface="Trebuchet MS"/>
              </a:rPr>
              <a:t>c</a:t>
            </a:r>
            <a:r>
              <a:rPr sz="8438" b="1" spc="-328">
                <a:latin typeface="Trebuchet MS"/>
                <a:cs typeface="Trebuchet MS"/>
              </a:rPr>
              <a:t>i</a:t>
            </a:r>
            <a:r>
              <a:rPr sz="8438" b="1" spc="-1022">
                <a:latin typeface="Trebuchet MS"/>
                <a:cs typeface="Trebuchet MS"/>
              </a:rPr>
              <a:t> </a:t>
            </a:r>
            <a:r>
              <a:rPr sz="8438" b="1" spc="-483">
                <a:latin typeface="Trebuchet MS"/>
                <a:cs typeface="Trebuchet MS"/>
              </a:rPr>
              <a:t>!</a:t>
            </a:r>
            <a:endParaRPr sz="8438">
              <a:latin typeface="Trebuchet MS"/>
              <a:cs typeface="Trebuchet MS"/>
            </a:endParaRPr>
          </a:p>
          <a:p>
            <a:pPr algn="ctr">
              <a:spcBef>
                <a:spcPts val="956"/>
              </a:spcBef>
            </a:pPr>
            <a:r>
              <a:rPr sz="3281"/>
              <a:t>Formations</a:t>
            </a:r>
            <a:r>
              <a:rPr sz="3281" spc="-80"/>
              <a:t> </a:t>
            </a:r>
            <a:r>
              <a:rPr sz="3281" spc="-75"/>
              <a:t>en</a:t>
            </a:r>
            <a:r>
              <a:rPr sz="3281" spc="-80"/>
              <a:t> </a:t>
            </a:r>
            <a:r>
              <a:rPr sz="3281" spc="-23"/>
              <a:t>ligne</a:t>
            </a:r>
            <a:r>
              <a:rPr sz="3281" spc="-75"/>
              <a:t> </a:t>
            </a:r>
            <a:r>
              <a:rPr sz="3281" spc="164"/>
              <a:t>:</a:t>
            </a:r>
            <a:r>
              <a:rPr sz="3281" spc="-80"/>
              <a:t> </a:t>
            </a:r>
            <a:r>
              <a:rPr sz="3281" spc="-23">
                <a:hlinkClick r:id="rId2"/>
              </a:rPr>
              <a:t>www.julieacademy.com</a:t>
            </a:r>
            <a:endParaRPr sz="3281"/>
          </a:p>
        </p:txBody>
      </p:sp>
      <p:grpSp>
        <p:nvGrpSpPr>
          <p:cNvPr id="3" name="object 3"/>
          <p:cNvGrpSpPr/>
          <p:nvPr/>
        </p:nvGrpSpPr>
        <p:grpSpPr>
          <a:xfrm>
            <a:off x="3800128" y="2657772"/>
            <a:ext cx="3711178" cy="4075509"/>
            <a:chOff x="2427870" y="2834957"/>
            <a:chExt cx="3958590" cy="43472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7870" y="5530778"/>
              <a:ext cx="1152525" cy="150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870" y="5761236"/>
              <a:ext cx="1152525" cy="1502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870" y="5995222"/>
              <a:ext cx="1152525" cy="1502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7870" y="6222177"/>
              <a:ext cx="1152525" cy="15026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7870" y="6452729"/>
              <a:ext cx="1152525" cy="15026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10383" y="5121728"/>
              <a:ext cx="1203960" cy="692785"/>
            </a:xfrm>
            <a:custGeom>
              <a:avLst/>
              <a:gdLst/>
              <a:ahLst/>
              <a:cxnLst/>
              <a:rect l="l" t="t" r="r" b="b"/>
              <a:pathLst>
                <a:path w="1203960" h="692785">
                  <a:moveTo>
                    <a:pt x="828857" y="692718"/>
                  </a:moveTo>
                  <a:lnTo>
                    <a:pt x="418009" y="692718"/>
                  </a:lnTo>
                  <a:lnTo>
                    <a:pt x="0" y="389187"/>
                  </a:lnTo>
                  <a:lnTo>
                    <a:pt x="153637" y="92813"/>
                  </a:lnTo>
                  <a:lnTo>
                    <a:pt x="1000365" y="0"/>
                  </a:lnTo>
                  <a:lnTo>
                    <a:pt x="1027604" y="10320"/>
                  </a:lnTo>
                  <a:lnTo>
                    <a:pt x="1089674" y="50433"/>
                  </a:lnTo>
                  <a:lnTo>
                    <a:pt x="1157102" y="134062"/>
                  </a:lnTo>
                  <a:lnTo>
                    <a:pt x="1200417" y="274932"/>
                  </a:lnTo>
                  <a:lnTo>
                    <a:pt x="1203734" y="323905"/>
                  </a:lnTo>
                  <a:lnTo>
                    <a:pt x="1201584" y="371152"/>
                  </a:lnTo>
                  <a:lnTo>
                    <a:pt x="1194184" y="416370"/>
                  </a:lnTo>
                  <a:lnTo>
                    <a:pt x="1181753" y="459255"/>
                  </a:lnTo>
                  <a:lnTo>
                    <a:pt x="1164510" y="499500"/>
                  </a:lnTo>
                  <a:lnTo>
                    <a:pt x="1142674" y="536803"/>
                  </a:lnTo>
                  <a:lnTo>
                    <a:pt x="1116462" y="570858"/>
                  </a:lnTo>
                  <a:lnTo>
                    <a:pt x="1086095" y="601361"/>
                  </a:lnTo>
                  <a:lnTo>
                    <a:pt x="1051791" y="628006"/>
                  </a:lnTo>
                  <a:lnTo>
                    <a:pt x="1013767" y="650490"/>
                  </a:lnTo>
                  <a:lnTo>
                    <a:pt x="972243" y="668508"/>
                  </a:lnTo>
                  <a:lnTo>
                    <a:pt x="927438" y="681755"/>
                  </a:lnTo>
                  <a:lnTo>
                    <a:pt x="879569" y="689926"/>
                  </a:lnTo>
                  <a:lnTo>
                    <a:pt x="828857" y="692718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667375" y="3629125"/>
              <a:ext cx="1718945" cy="1767839"/>
            </a:xfrm>
            <a:custGeom>
              <a:avLst/>
              <a:gdLst/>
              <a:ahLst/>
              <a:cxnLst/>
              <a:rect l="l" t="t" r="r" b="b"/>
              <a:pathLst>
                <a:path w="1718945" h="1767839">
                  <a:moveTo>
                    <a:pt x="1643425" y="1767535"/>
                  </a:moveTo>
                  <a:lnTo>
                    <a:pt x="1599496" y="1741311"/>
                  </a:lnTo>
                  <a:lnTo>
                    <a:pt x="1484898" y="1683617"/>
                  </a:lnTo>
                  <a:lnTo>
                    <a:pt x="1325418" y="1625923"/>
                  </a:lnTo>
                  <a:lnTo>
                    <a:pt x="1146841" y="1599698"/>
                  </a:lnTo>
                  <a:lnTo>
                    <a:pt x="525198" y="1599698"/>
                  </a:lnTo>
                  <a:lnTo>
                    <a:pt x="385849" y="917682"/>
                  </a:lnTo>
                  <a:lnTo>
                    <a:pt x="350108" y="1021234"/>
                  </a:lnTo>
                  <a:lnTo>
                    <a:pt x="0" y="914103"/>
                  </a:lnTo>
                  <a:lnTo>
                    <a:pt x="57157" y="748069"/>
                  </a:lnTo>
                  <a:lnTo>
                    <a:pt x="108510" y="597762"/>
                  </a:lnTo>
                  <a:lnTo>
                    <a:pt x="157183" y="453472"/>
                  </a:lnTo>
                  <a:lnTo>
                    <a:pt x="177000" y="405260"/>
                  </a:lnTo>
                  <a:lnTo>
                    <a:pt x="201683" y="362982"/>
                  </a:lnTo>
                  <a:lnTo>
                    <a:pt x="230525" y="325931"/>
                  </a:lnTo>
                  <a:lnTo>
                    <a:pt x="262819" y="293399"/>
                  </a:lnTo>
                  <a:lnTo>
                    <a:pt x="297857" y="264682"/>
                  </a:lnTo>
                  <a:lnTo>
                    <a:pt x="334932" y="239070"/>
                  </a:lnTo>
                  <a:lnTo>
                    <a:pt x="373337" y="215859"/>
                  </a:lnTo>
                  <a:lnTo>
                    <a:pt x="412365" y="194340"/>
                  </a:lnTo>
                  <a:lnTo>
                    <a:pt x="489456" y="153555"/>
                  </a:lnTo>
                  <a:lnTo>
                    <a:pt x="771699" y="0"/>
                  </a:lnTo>
                  <a:lnTo>
                    <a:pt x="968205" y="17860"/>
                  </a:lnTo>
                  <a:lnTo>
                    <a:pt x="1182112" y="88822"/>
                  </a:lnTo>
                  <a:lnTo>
                    <a:pt x="1370624" y="151923"/>
                  </a:lnTo>
                  <a:lnTo>
                    <a:pt x="1543399" y="210682"/>
                  </a:lnTo>
                  <a:lnTo>
                    <a:pt x="1580423" y="227517"/>
                  </a:lnTo>
                  <a:lnTo>
                    <a:pt x="1612930" y="250440"/>
                  </a:lnTo>
                  <a:lnTo>
                    <a:pt x="1640979" y="278779"/>
                  </a:lnTo>
                  <a:lnTo>
                    <a:pt x="1664626" y="311860"/>
                  </a:lnTo>
                  <a:lnTo>
                    <a:pt x="1683928" y="349011"/>
                  </a:lnTo>
                  <a:lnTo>
                    <a:pt x="1698942" y="389558"/>
                  </a:lnTo>
                  <a:lnTo>
                    <a:pt x="1709727" y="432829"/>
                  </a:lnTo>
                  <a:lnTo>
                    <a:pt x="1716339" y="478150"/>
                  </a:lnTo>
                  <a:lnTo>
                    <a:pt x="1718835" y="524848"/>
                  </a:lnTo>
                  <a:lnTo>
                    <a:pt x="1717272" y="572250"/>
                  </a:lnTo>
                  <a:lnTo>
                    <a:pt x="1711709" y="619684"/>
                  </a:lnTo>
                  <a:lnTo>
                    <a:pt x="1702201" y="666476"/>
                  </a:lnTo>
                  <a:lnTo>
                    <a:pt x="1688807" y="711953"/>
                  </a:lnTo>
                  <a:lnTo>
                    <a:pt x="1671583" y="755442"/>
                  </a:lnTo>
                  <a:lnTo>
                    <a:pt x="1650587" y="796270"/>
                  </a:lnTo>
                  <a:lnTo>
                    <a:pt x="1536272" y="992670"/>
                  </a:lnTo>
                  <a:lnTo>
                    <a:pt x="1643425" y="1767535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316901" y="3006255"/>
              <a:ext cx="2965450" cy="4168775"/>
            </a:xfrm>
            <a:custGeom>
              <a:avLst/>
              <a:gdLst/>
              <a:ahLst/>
              <a:cxnLst/>
              <a:rect l="l" t="t" r="r" b="b"/>
              <a:pathLst>
                <a:path w="2965450" h="4168775">
                  <a:moveTo>
                    <a:pt x="1303322" y="2069329"/>
                  </a:moveTo>
                  <a:lnTo>
                    <a:pt x="1306763" y="1674422"/>
                  </a:lnTo>
                  <a:lnTo>
                    <a:pt x="1373751" y="1542237"/>
                  </a:lnTo>
                  <a:lnTo>
                    <a:pt x="1688119" y="1640104"/>
                  </a:lnTo>
                  <a:lnTo>
                    <a:pt x="1628031" y="1803904"/>
                  </a:lnTo>
                  <a:lnTo>
                    <a:pt x="1465594" y="1997478"/>
                  </a:lnTo>
                  <a:lnTo>
                    <a:pt x="1303322" y="2069329"/>
                  </a:lnTo>
                  <a:close/>
                </a:path>
                <a:path w="2965450" h="4168775">
                  <a:moveTo>
                    <a:pt x="2788791" y="1797660"/>
                  </a:moveTo>
                  <a:lnTo>
                    <a:pt x="2379418" y="1797660"/>
                  </a:lnTo>
                  <a:lnTo>
                    <a:pt x="2450866" y="1636981"/>
                  </a:lnTo>
                  <a:lnTo>
                    <a:pt x="2793847" y="1786957"/>
                  </a:lnTo>
                  <a:lnTo>
                    <a:pt x="2788791" y="1797660"/>
                  </a:lnTo>
                  <a:close/>
                </a:path>
                <a:path w="2965450" h="4168775">
                  <a:moveTo>
                    <a:pt x="799400" y="1848541"/>
                  </a:moveTo>
                  <a:lnTo>
                    <a:pt x="762880" y="1841174"/>
                  </a:lnTo>
                  <a:lnTo>
                    <a:pt x="733061" y="1821087"/>
                  </a:lnTo>
                  <a:lnTo>
                    <a:pt x="712959" y="1791295"/>
                  </a:lnTo>
                  <a:lnTo>
                    <a:pt x="705589" y="1754814"/>
                  </a:lnTo>
                  <a:lnTo>
                    <a:pt x="712959" y="1718334"/>
                  </a:lnTo>
                  <a:lnTo>
                    <a:pt x="733061" y="1688542"/>
                  </a:lnTo>
                  <a:lnTo>
                    <a:pt x="762880" y="1668454"/>
                  </a:lnTo>
                  <a:lnTo>
                    <a:pt x="799400" y="1661088"/>
                  </a:lnTo>
                  <a:lnTo>
                    <a:pt x="835900" y="1668454"/>
                  </a:lnTo>
                  <a:lnTo>
                    <a:pt x="865708" y="1688542"/>
                  </a:lnTo>
                  <a:lnTo>
                    <a:pt x="885807" y="1718334"/>
                  </a:lnTo>
                  <a:lnTo>
                    <a:pt x="893177" y="1754814"/>
                  </a:lnTo>
                  <a:lnTo>
                    <a:pt x="885807" y="1791295"/>
                  </a:lnTo>
                  <a:lnTo>
                    <a:pt x="865708" y="1821087"/>
                  </a:lnTo>
                  <a:lnTo>
                    <a:pt x="835900" y="1841174"/>
                  </a:lnTo>
                  <a:lnTo>
                    <a:pt x="799400" y="1848541"/>
                  </a:lnTo>
                  <a:close/>
                </a:path>
                <a:path w="2965450" h="4168775">
                  <a:moveTo>
                    <a:pt x="1461243" y="2104735"/>
                  </a:moveTo>
                  <a:lnTo>
                    <a:pt x="1450500" y="2015466"/>
                  </a:lnTo>
                  <a:lnTo>
                    <a:pt x="1465594" y="1997478"/>
                  </a:lnTo>
                  <a:lnTo>
                    <a:pt x="1574751" y="1949145"/>
                  </a:lnTo>
                  <a:lnTo>
                    <a:pt x="1628031" y="1803904"/>
                  </a:lnTo>
                  <a:lnTo>
                    <a:pt x="1669233" y="1754814"/>
                  </a:lnTo>
                  <a:lnTo>
                    <a:pt x="1700584" y="1726149"/>
                  </a:lnTo>
                  <a:lnTo>
                    <a:pt x="1737724" y="1706868"/>
                  </a:lnTo>
                  <a:lnTo>
                    <a:pt x="1778569" y="1697751"/>
                  </a:lnTo>
                  <a:lnTo>
                    <a:pt x="1821077" y="1699547"/>
                  </a:lnTo>
                  <a:lnTo>
                    <a:pt x="2379418" y="1797660"/>
                  </a:lnTo>
                  <a:lnTo>
                    <a:pt x="2788791" y="1797660"/>
                  </a:lnTo>
                  <a:lnTo>
                    <a:pt x="2733128" y="1915493"/>
                  </a:lnTo>
                  <a:lnTo>
                    <a:pt x="1782773" y="1915493"/>
                  </a:lnTo>
                  <a:lnTo>
                    <a:pt x="1769095" y="1931952"/>
                  </a:lnTo>
                  <a:lnTo>
                    <a:pt x="1732304" y="1969502"/>
                  </a:lnTo>
                  <a:lnTo>
                    <a:pt x="1678765" y="2010400"/>
                  </a:lnTo>
                  <a:lnTo>
                    <a:pt x="1614846" y="2036906"/>
                  </a:lnTo>
                  <a:lnTo>
                    <a:pt x="1553165" y="2055039"/>
                  </a:lnTo>
                  <a:lnTo>
                    <a:pt x="1504550" y="2077518"/>
                  </a:lnTo>
                  <a:lnTo>
                    <a:pt x="1472683" y="2096649"/>
                  </a:lnTo>
                  <a:lnTo>
                    <a:pt x="1461243" y="2104735"/>
                  </a:lnTo>
                  <a:close/>
                </a:path>
                <a:path w="2965450" h="4168775">
                  <a:moveTo>
                    <a:pt x="1465594" y="1997478"/>
                  </a:moveTo>
                  <a:lnTo>
                    <a:pt x="1628031" y="1803904"/>
                  </a:lnTo>
                  <a:lnTo>
                    <a:pt x="1574751" y="1949145"/>
                  </a:lnTo>
                  <a:lnTo>
                    <a:pt x="1465594" y="1997478"/>
                  </a:lnTo>
                  <a:close/>
                </a:path>
                <a:path w="2965450" h="4168775">
                  <a:moveTo>
                    <a:pt x="2401424" y="2145199"/>
                  </a:moveTo>
                  <a:lnTo>
                    <a:pt x="2353790" y="2138161"/>
                  </a:lnTo>
                  <a:lnTo>
                    <a:pt x="2306672" y="2123544"/>
                  </a:lnTo>
                  <a:lnTo>
                    <a:pt x="1782773" y="1915493"/>
                  </a:lnTo>
                  <a:lnTo>
                    <a:pt x="2733128" y="1915493"/>
                  </a:lnTo>
                  <a:lnTo>
                    <a:pt x="2709971" y="1964514"/>
                  </a:lnTo>
                  <a:lnTo>
                    <a:pt x="2685537" y="2007350"/>
                  </a:lnTo>
                  <a:lnTo>
                    <a:pt x="2655547" y="2044998"/>
                  </a:lnTo>
                  <a:lnTo>
                    <a:pt x="2620760" y="2077159"/>
                  </a:lnTo>
                  <a:lnTo>
                    <a:pt x="2581933" y="2103534"/>
                  </a:lnTo>
                  <a:lnTo>
                    <a:pt x="2539828" y="2123824"/>
                  </a:lnTo>
                  <a:lnTo>
                    <a:pt x="2495202" y="2137731"/>
                  </a:lnTo>
                  <a:lnTo>
                    <a:pt x="2448814" y="2144956"/>
                  </a:lnTo>
                  <a:lnTo>
                    <a:pt x="2401424" y="2145199"/>
                  </a:lnTo>
                  <a:close/>
                </a:path>
                <a:path w="2965450" h="4168775">
                  <a:moveTo>
                    <a:pt x="2074109" y="2151160"/>
                  </a:moveTo>
                  <a:lnTo>
                    <a:pt x="1023116" y="2151160"/>
                  </a:lnTo>
                  <a:lnTo>
                    <a:pt x="1023116" y="2102946"/>
                  </a:lnTo>
                  <a:lnTo>
                    <a:pt x="1461028" y="2102946"/>
                  </a:lnTo>
                  <a:lnTo>
                    <a:pt x="1461243" y="2104735"/>
                  </a:lnTo>
                  <a:lnTo>
                    <a:pt x="2105637" y="2104735"/>
                  </a:lnTo>
                  <a:lnTo>
                    <a:pt x="2105637" y="2119649"/>
                  </a:lnTo>
                  <a:lnTo>
                    <a:pt x="2103160" y="2131915"/>
                  </a:lnTo>
                  <a:lnTo>
                    <a:pt x="2096403" y="2141931"/>
                  </a:lnTo>
                  <a:lnTo>
                    <a:pt x="2086382" y="2148684"/>
                  </a:lnTo>
                  <a:lnTo>
                    <a:pt x="2074109" y="2151160"/>
                  </a:lnTo>
                  <a:close/>
                </a:path>
                <a:path w="2965450" h="4168775">
                  <a:moveTo>
                    <a:pt x="2105637" y="2104735"/>
                  </a:moveTo>
                  <a:lnTo>
                    <a:pt x="1461243" y="2104735"/>
                  </a:lnTo>
                  <a:lnTo>
                    <a:pt x="1463775" y="2102946"/>
                  </a:lnTo>
                  <a:lnTo>
                    <a:pt x="2105637" y="2102946"/>
                  </a:lnTo>
                  <a:lnTo>
                    <a:pt x="2105637" y="2104735"/>
                  </a:lnTo>
                  <a:close/>
                </a:path>
                <a:path w="2965450" h="4168775">
                  <a:moveTo>
                    <a:pt x="2243651" y="4168153"/>
                  </a:moveTo>
                  <a:lnTo>
                    <a:pt x="0" y="4168153"/>
                  </a:lnTo>
                  <a:lnTo>
                    <a:pt x="0" y="2151160"/>
                  </a:lnTo>
                  <a:lnTo>
                    <a:pt x="2329388" y="2151160"/>
                  </a:lnTo>
                  <a:lnTo>
                    <a:pt x="2329388" y="2801033"/>
                  </a:lnTo>
                  <a:lnTo>
                    <a:pt x="2152613" y="2801033"/>
                  </a:lnTo>
                  <a:lnTo>
                    <a:pt x="2142181" y="2803155"/>
                  </a:lnTo>
                  <a:lnTo>
                    <a:pt x="2133641" y="2808933"/>
                  </a:lnTo>
                  <a:lnTo>
                    <a:pt x="2127873" y="2817480"/>
                  </a:lnTo>
                  <a:lnTo>
                    <a:pt x="2125755" y="2827912"/>
                  </a:lnTo>
                  <a:lnTo>
                    <a:pt x="2125755" y="2856335"/>
                  </a:lnTo>
                  <a:lnTo>
                    <a:pt x="2127873" y="2866762"/>
                  </a:lnTo>
                  <a:lnTo>
                    <a:pt x="2133641" y="2875297"/>
                  </a:lnTo>
                  <a:lnTo>
                    <a:pt x="2142181" y="2881063"/>
                  </a:lnTo>
                  <a:lnTo>
                    <a:pt x="2152613" y="2883180"/>
                  </a:lnTo>
                  <a:lnTo>
                    <a:pt x="2243651" y="2883180"/>
                  </a:lnTo>
                  <a:lnTo>
                    <a:pt x="2243651" y="4168153"/>
                  </a:lnTo>
                  <a:close/>
                </a:path>
                <a:path w="2965450" h="4168775">
                  <a:moveTo>
                    <a:pt x="2243651" y="2883180"/>
                  </a:moveTo>
                  <a:lnTo>
                    <a:pt x="2152613" y="2883180"/>
                  </a:lnTo>
                  <a:lnTo>
                    <a:pt x="2142181" y="2881063"/>
                  </a:lnTo>
                  <a:lnTo>
                    <a:pt x="2133641" y="2875297"/>
                  </a:lnTo>
                  <a:lnTo>
                    <a:pt x="2127873" y="2866762"/>
                  </a:lnTo>
                  <a:lnTo>
                    <a:pt x="2125755" y="2856335"/>
                  </a:lnTo>
                  <a:lnTo>
                    <a:pt x="2125755" y="2827912"/>
                  </a:lnTo>
                  <a:lnTo>
                    <a:pt x="2127873" y="2817480"/>
                  </a:lnTo>
                  <a:lnTo>
                    <a:pt x="2133641" y="2808933"/>
                  </a:lnTo>
                  <a:lnTo>
                    <a:pt x="2142181" y="2803155"/>
                  </a:lnTo>
                  <a:lnTo>
                    <a:pt x="2152613" y="2801033"/>
                  </a:lnTo>
                  <a:lnTo>
                    <a:pt x="2329388" y="2801033"/>
                  </a:lnTo>
                  <a:lnTo>
                    <a:pt x="2329388" y="2879600"/>
                  </a:lnTo>
                  <a:lnTo>
                    <a:pt x="2243651" y="2879600"/>
                  </a:lnTo>
                  <a:lnTo>
                    <a:pt x="2243651" y="2883180"/>
                  </a:lnTo>
                  <a:close/>
                </a:path>
                <a:path w="2965450" h="4168775">
                  <a:moveTo>
                    <a:pt x="2938462" y="2883180"/>
                  </a:moveTo>
                  <a:lnTo>
                    <a:pt x="2422287" y="2883180"/>
                  </a:lnTo>
                  <a:lnTo>
                    <a:pt x="2329388" y="2881318"/>
                  </a:lnTo>
                  <a:lnTo>
                    <a:pt x="2329388" y="2801033"/>
                  </a:lnTo>
                  <a:lnTo>
                    <a:pt x="2938462" y="2801033"/>
                  </a:lnTo>
                  <a:lnTo>
                    <a:pt x="2948894" y="2803155"/>
                  </a:lnTo>
                  <a:lnTo>
                    <a:pt x="2957434" y="2808933"/>
                  </a:lnTo>
                  <a:lnTo>
                    <a:pt x="2963202" y="2817480"/>
                  </a:lnTo>
                  <a:lnTo>
                    <a:pt x="2965320" y="2827912"/>
                  </a:lnTo>
                  <a:lnTo>
                    <a:pt x="2965320" y="2856335"/>
                  </a:lnTo>
                  <a:lnTo>
                    <a:pt x="2963202" y="2866762"/>
                  </a:lnTo>
                  <a:lnTo>
                    <a:pt x="2957434" y="2875297"/>
                  </a:lnTo>
                  <a:lnTo>
                    <a:pt x="2948894" y="2881063"/>
                  </a:lnTo>
                  <a:lnTo>
                    <a:pt x="2938462" y="2883180"/>
                  </a:lnTo>
                  <a:close/>
                </a:path>
                <a:path w="2965450" h="4168775">
                  <a:moveTo>
                    <a:pt x="2834433" y="4168644"/>
                  </a:moveTo>
                  <a:lnTo>
                    <a:pt x="2243651" y="4168644"/>
                  </a:lnTo>
                  <a:lnTo>
                    <a:pt x="2243651" y="2879600"/>
                  </a:lnTo>
                  <a:lnTo>
                    <a:pt x="2329388" y="2881318"/>
                  </a:lnTo>
                  <a:lnTo>
                    <a:pt x="2329388" y="4168153"/>
                  </a:lnTo>
                  <a:lnTo>
                    <a:pt x="2835809" y="4168153"/>
                  </a:lnTo>
                  <a:lnTo>
                    <a:pt x="2834433" y="4168644"/>
                  </a:lnTo>
                  <a:close/>
                </a:path>
                <a:path w="2965450" h="4168775">
                  <a:moveTo>
                    <a:pt x="2329388" y="2881318"/>
                  </a:moveTo>
                  <a:lnTo>
                    <a:pt x="2243651" y="2879600"/>
                  </a:lnTo>
                  <a:lnTo>
                    <a:pt x="2329388" y="2879600"/>
                  </a:lnTo>
                  <a:lnTo>
                    <a:pt x="2329388" y="2881318"/>
                  </a:lnTo>
                  <a:close/>
                </a:path>
                <a:path w="2965450" h="4168775">
                  <a:moveTo>
                    <a:pt x="2835809" y="4168153"/>
                  </a:moveTo>
                  <a:lnTo>
                    <a:pt x="2329388" y="4168153"/>
                  </a:lnTo>
                  <a:lnTo>
                    <a:pt x="2329388" y="2881318"/>
                  </a:lnTo>
                  <a:lnTo>
                    <a:pt x="2422287" y="2883180"/>
                  </a:lnTo>
                  <a:lnTo>
                    <a:pt x="2422287" y="3723348"/>
                  </a:lnTo>
                  <a:lnTo>
                    <a:pt x="2426405" y="3773705"/>
                  </a:lnTo>
                  <a:lnTo>
                    <a:pt x="2438415" y="3821940"/>
                  </a:lnTo>
                  <a:lnTo>
                    <a:pt x="2457800" y="3867236"/>
                  </a:lnTo>
                  <a:lnTo>
                    <a:pt x="2484043" y="3908777"/>
                  </a:lnTo>
                  <a:lnTo>
                    <a:pt x="2516626" y="3945745"/>
                  </a:lnTo>
                  <a:lnTo>
                    <a:pt x="2555033" y="3977326"/>
                  </a:lnTo>
                  <a:lnTo>
                    <a:pt x="2598745" y="4002702"/>
                  </a:lnTo>
                  <a:lnTo>
                    <a:pt x="2845387" y="4120079"/>
                  </a:lnTo>
                  <a:lnTo>
                    <a:pt x="2857870" y="4132597"/>
                  </a:lnTo>
                  <a:lnTo>
                    <a:pt x="2859330" y="4148744"/>
                  </a:lnTo>
                  <a:lnTo>
                    <a:pt x="2851080" y="4162699"/>
                  </a:lnTo>
                  <a:lnTo>
                    <a:pt x="2835809" y="4168153"/>
                  </a:lnTo>
                  <a:close/>
                </a:path>
                <a:path w="2965450" h="4168775">
                  <a:moveTo>
                    <a:pt x="1850196" y="618409"/>
                  </a:moveTo>
                  <a:lnTo>
                    <a:pt x="1810949" y="609515"/>
                  </a:lnTo>
                  <a:lnTo>
                    <a:pt x="1779447" y="585343"/>
                  </a:lnTo>
                  <a:lnTo>
                    <a:pt x="1757775" y="544303"/>
                  </a:lnTo>
                  <a:lnTo>
                    <a:pt x="1730806" y="445220"/>
                  </a:lnTo>
                  <a:lnTo>
                    <a:pt x="1702830" y="324712"/>
                  </a:lnTo>
                  <a:lnTo>
                    <a:pt x="1680883" y="222948"/>
                  </a:lnTo>
                  <a:lnTo>
                    <a:pt x="1672004" y="180100"/>
                  </a:lnTo>
                  <a:lnTo>
                    <a:pt x="1678256" y="145632"/>
                  </a:lnTo>
                  <a:lnTo>
                    <a:pt x="1725010" y="87889"/>
                  </a:lnTo>
                  <a:lnTo>
                    <a:pt x="1761800" y="64551"/>
                  </a:lnTo>
                  <a:lnTo>
                    <a:pt x="1805059" y="44859"/>
                  </a:lnTo>
                  <a:lnTo>
                    <a:pt x="1852932" y="28782"/>
                  </a:lnTo>
                  <a:lnTo>
                    <a:pt x="1903562" y="16289"/>
                  </a:lnTo>
                  <a:lnTo>
                    <a:pt x="1955094" y="7349"/>
                  </a:lnTo>
                  <a:lnTo>
                    <a:pt x="2005673" y="1930"/>
                  </a:lnTo>
                  <a:lnTo>
                    <a:pt x="2053444" y="0"/>
                  </a:lnTo>
                  <a:lnTo>
                    <a:pt x="2096550" y="1527"/>
                  </a:lnTo>
                  <a:lnTo>
                    <a:pt x="2161349" y="14831"/>
                  </a:lnTo>
                  <a:lnTo>
                    <a:pt x="2212642" y="99082"/>
                  </a:lnTo>
                  <a:lnTo>
                    <a:pt x="2212808" y="178709"/>
                  </a:lnTo>
                  <a:lnTo>
                    <a:pt x="2198912" y="242960"/>
                  </a:lnTo>
                  <a:lnTo>
                    <a:pt x="2190040" y="269370"/>
                  </a:lnTo>
                  <a:lnTo>
                    <a:pt x="2271193" y="462191"/>
                  </a:lnTo>
                  <a:lnTo>
                    <a:pt x="2136463" y="462191"/>
                  </a:lnTo>
                  <a:lnTo>
                    <a:pt x="1993569" y="569322"/>
                  </a:lnTo>
                  <a:lnTo>
                    <a:pt x="1943590" y="596723"/>
                  </a:lnTo>
                  <a:lnTo>
                    <a:pt x="1895104" y="613615"/>
                  </a:lnTo>
                  <a:lnTo>
                    <a:pt x="1850196" y="618409"/>
                  </a:lnTo>
                  <a:close/>
                </a:path>
                <a:path w="2965450" h="4168775">
                  <a:moveTo>
                    <a:pt x="1993569" y="569322"/>
                  </a:moveTo>
                  <a:lnTo>
                    <a:pt x="2136463" y="462191"/>
                  </a:lnTo>
                  <a:lnTo>
                    <a:pt x="2128202" y="469890"/>
                  </a:lnTo>
                  <a:lnTo>
                    <a:pt x="2102525" y="491650"/>
                  </a:lnTo>
                  <a:lnTo>
                    <a:pt x="2058094" y="525462"/>
                  </a:lnTo>
                  <a:lnTo>
                    <a:pt x="1993569" y="569322"/>
                  </a:lnTo>
                  <a:close/>
                </a:path>
                <a:path w="2965450" h="4168775">
                  <a:moveTo>
                    <a:pt x="2076317" y="799247"/>
                  </a:moveTo>
                  <a:lnTo>
                    <a:pt x="2031677" y="797038"/>
                  </a:lnTo>
                  <a:lnTo>
                    <a:pt x="2014985" y="794286"/>
                  </a:lnTo>
                  <a:lnTo>
                    <a:pt x="1993569" y="569322"/>
                  </a:lnTo>
                  <a:lnTo>
                    <a:pt x="2058094" y="525462"/>
                  </a:lnTo>
                  <a:lnTo>
                    <a:pt x="2102525" y="491650"/>
                  </a:lnTo>
                  <a:lnTo>
                    <a:pt x="2128202" y="469890"/>
                  </a:lnTo>
                  <a:lnTo>
                    <a:pt x="2136463" y="462191"/>
                  </a:lnTo>
                  <a:lnTo>
                    <a:pt x="2271193" y="462191"/>
                  </a:lnTo>
                  <a:lnTo>
                    <a:pt x="2350839" y="651433"/>
                  </a:lnTo>
                  <a:lnTo>
                    <a:pt x="2318624" y="690160"/>
                  </a:lnTo>
                  <a:lnTo>
                    <a:pt x="2285124" y="721649"/>
                  </a:lnTo>
                  <a:lnTo>
                    <a:pt x="2250979" y="746612"/>
                  </a:lnTo>
                  <a:lnTo>
                    <a:pt x="2216828" y="765758"/>
                  </a:lnTo>
                  <a:lnTo>
                    <a:pt x="2140751" y="791844"/>
                  </a:lnTo>
                  <a:lnTo>
                    <a:pt x="2076317" y="799247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310013" y="2834957"/>
              <a:ext cx="2979420" cy="4347210"/>
            </a:xfrm>
            <a:custGeom>
              <a:avLst/>
              <a:gdLst/>
              <a:ahLst/>
              <a:cxnLst/>
              <a:rect l="l" t="t" r="r" b="b"/>
              <a:pathLst>
                <a:path w="2979420" h="4347209">
                  <a:moveTo>
                    <a:pt x="1750644" y="1714347"/>
                  </a:moveTo>
                  <a:lnTo>
                    <a:pt x="1680464" y="1339367"/>
                  </a:lnTo>
                  <a:lnTo>
                    <a:pt x="1676882" y="1336992"/>
                  </a:lnTo>
                  <a:lnTo>
                    <a:pt x="1673123" y="1337614"/>
                  </a:lnTo>
                  <a:lnTo>
                    <a:pt x="1669402" y="1338326"/>
                  </a:lnTo>
                  <a:lnTo>
                    <a:pt x="1666951" y="1341894"/>
                  </a:lnTo>
                  <a:lnTo>
                    <a:pt x="1736344" y="1712658"/>
                  </a:lnTo>
                  <a:lnTo>
                    <a:pt x="1737067" y="1716417"/>
                  </a:lnTo>
                  <a:lnTo>
                    <a:pt x="1739938" y="1718729"/>
                  </a:lnTo>
                  <a:lnTo>
                    <a:pt x="1743621" y="1718729"/>
                  </a:lnTo>
                  <a:lnTo>
                    <a:pt x="1744052" y="1718703"/>
                  </a:lnTo>
                  <a:lnTo>
                    <a:pt x="1748193" y="1717929"/>
                  </a:lnTo>
                  <a:lnTo>
                    <a:pt x="1750644" y="1714347"/>
                  </a:lnTo>
                  <a:close/>
                </a:path>
                <a:path w="2979420" h="4347209">
                  <a:moveTo>
                    <a:pt x="1760651" y="515175"/>
                  </a:moveTo>
                  <a:lnTo>
                    <a:pt x="1755876" y="510400"/>
                  </a:lnTo>
                  <a:lnTo>
                    <a:pt x="1744078" y="510400"/>
                  </a:lnTo>
                  <a:lnTo>
                    <a:pt x="1739303" y="515175"/>
                  </a:lnTo>
                  <a:lnTo>
                    <a:pt x="1739303" y="526961"/>
                  </a:lnTo>
                  <a:lnTo>
                    <a:pt x="1744078" y="531774"/>
                  </a:lnTo>
                  <a:lnTo>
                    <a:pt x="1755876" y="531774"/>
                  </a:lnTo>
                  <a:lnTo>
                    <a:pt x="1760651" y="526961"/>
                  </a:lnTo>
                  <a:lnTo>
                    <a:pt x="1760651" y="515175"/>
                  </a:lnTo>
                  <a:close/>
                </a:path>
                <a:path w="2979420" h="4347209">
                  <a:moveTo>
                    <a:pt x="1845691" y="602234"/>
                  </a:moveTo>
                  <a:lnTo>
                    <a:pt x="1842808" y="595249"/>
                  </a:lnTo>
                  <a:lnTo>
                    <a:pt x="1838807" y="593598"/>
                  </a:lnTo>
                  <a:lnTo>
                    <a:pt x="1835264" y="595007"/>
                  </a:lnTo>
                  <a:lnTo>
                    <a:pt x="1792668" y="612546"/>
                  </a:lnTo>
                  <a:lnTo>
                    <a:pt x="1790001" y="612267"/>
                  </a:lnTo>
                  <a:lnTo>
                    <a:pt x="1785620" y="609244"/>
                  </a:lnTo>
                  <a:lnTo>
                    <a:pt x="1784388" y="606856"/>
                  </a:lnTo>
                  <a:lnTo>
                    <a:pt x="1784464" y="602234"/>
                  </a:lnTo>
                  <a:lnTo>
                    <a:pt x="1785861" y="528053"/>
                  </a:lnTo>
                  <a:lnTo>
                    <a:pt x="1782838" y="524929"/>
                  </a:lnTo>
                  <a:lnTo>
                    <a:pt x="1779054" y="524852"/>
                  </a:lnTo>
                  <a:lnTo>
                    <a:pt x="1775294" y="524992"/>
                  </a:lnTo>
                  <a:lnTo>
                    <a:pt x="1772132" y="527799"/>
                  </a:lnTo>
                  <a:lnTo>
                    <a:pt x="1770557" y="611212"/>
                  </a:lnTo>
                  <a:lnTo>
                    <a:pt x="1774063" y="617982"/>
                  </a:lnTo>
                  <a:lnTo>
                    <a:pt x="1783689" y="624586"/>
                  </a:lnTo>
                  <a:lnTo>
                    <a:pt x="1787906" y="625843"/>
                  </a:lnTo>
                  <a:lnTo>
                    <a:pt x="1794954" y="625843"/>
                  </a:lnTo>
                  <a:lnTo>
                    <a:pt x="1797735" y="625322"/>
                  </a:lnTo>
                  <a:lnTo>
                    <a:pt x="1828749" y="612546"/>
                  </a:lnTo>
                  <a:lnTo>
                    <a:pt x="1844001" y="606259"/>
                  </a:lnTo>
                  <a:lnTo>
                    <a:pt x="1845691" y="602234"/>
                  </a:lnTo>
                  <a:close/>
                </a:path>
                <a:path w="2979420" h="4347209">
                  <a:moveTo>
                    <a:pt x="1896770" y="482993"/>
                  </a:moveTo>
                  <a:lnTo>
                    <a:pt x="1891969" y="478218"/>
                  </a:lnTo>
                  <a:lnTo>
                    <a:pt x="1880171" y="478218"/>
                  </a:lnTo>
                  <a:lnTo>
                    <a:pt x="1875396" y="482993"/>
                  </a:lnTo>
                  <a:lnTo>
                    <a:pt x="1875396" y="494817"/>
                  </a:lnTo>
                  <a:lnTo>
                    <a:pt x="1880171" y="499592"/>
                  </a:lnTo>
                  <a:lnTo>
                    <a:pt x="1891969" y="499592"/>
                  </a:lnTo>
                  <a:lnTo>
                    <a:pt x="1896770" y="494817"/>
                  </a:lnTo>
                  <a:lnTo>
                    <a:pt x="1896770" y="482993"/>
                  </a:lnTo>
                  <a:close/>
                </a:path>
                <a:path w="2979420" h="4347209">
                  <a:moveTo>
                    <a:pt x="1927491" y="588124"/>
                  </a:moveTo>
                  <a:lnTo>
                    <a:pt x="1925040" y="584581"/>
                  </a:lnTo>
                  <a:lnTo>
                    <a:pt x="1921281" y="583882"/>
                  </a:lnTo>
                  <a:lnTo>
                    <a:pt x="1917560" y="583145"/>
                  </a:lnTo>
                  <a:lnTo>
                    <a:pt x="1913978" y="585673"/>
                  </a:lnTo>
                  <a:lnTo>
                    <a:pt x="1913305" y="589419"/>
                  </a:lnTo>
                  <a:lnTo>
                    <a:pt x="1901863" y="621906"/>
                  </a:lnTo>
                  <a:lnTo>
                    <a:pt x="1886051" y="641350"/>
                  </a:lnTo>
                  <a:lnTo>
                    <a:pt x="1871726" y="650887"/>
                  </a:lnTo>
                  <a:lnTo>
                    <a:pt x="1864791" y="653605"/>
                  </a:lnTo>
                  <a:lnTo>
                    <a:pt x="1861108" y="654545"/>
                  </a:lnTo>
                  <a:lnTo>
                    <a:pt x="1858886" y="658266"/>
                  </a:lnTo>
                  <a:lnTo>
                    <a:pt x="1860575" y="665048"/>
                  </a:lnTo>
                  <a:lnTo>
                    <a:pt x="1863382" y="667143"/>
                  </a:lnTo>
                  <a:lnTo>
                    <a:pt x="1867001" y="667143"/>
                  </a:lnTo>
                  <a:lnTo>
                    <a:pt x="1913128" y="629920"/>
                  </a:lnTo>
                  <a:lnTo>
                    <a:pt x="1926831" y="591883"/>
                  </a:lnTo>
                  <a:lnTo>
                    <a:pt x="1927491" y="588124"/>
                  </a:lnTo>
                  <a:close/>
                </a:path>
                <a:path w="2979420" h="4347209">
                  <a:moveTo>
                    <a:pt x="1928622" y="407339"/>
                  </a:moveTo>
                  <a:lnTo>
                    <a:pt x="1926577" y="403517"/>
                  </a:lnTo>
                  <a:lnTo>
                    <a:pt x="1922932" y="402386"/>
                  </a:lnTo>
                  <a:lnTo>
                    <a:pt x="1890547" y="397268"/>
                  </a:lnTo>
                  <a:lnTo>
                    <a:pt x="1864525" y="399783"/>
                  </a:lnTo>
                  <a:lnTo>
                    <a:pt x="1846935" y="405091"/>
                  </a:lnTo>
                  <a:lnTo>
                    <a:pt x="1839899" y="408355"/>
                  </a:lnTo>
                  <a:lnTo>
                    <a:pt x="1836559" y="410184"/>
                  </a:lnTo>
                  <a:lnTo>
                    <a:pt x="1835404" y="414362"/>
                  </a:lnTo>
                  <a:lnTo>
                    <a:pt x="1838490" y="419938"/>
                  </a:lnTo>
                  <a:lnTo>
                    <a:pt x="1840839" y="421195"/>
                  </a:lnTo>
                  <a:lnTo>
                    <a:pt x="1844395" y="421195"/>
                  </a:lnTo>
                  <a:lnTo>
                    <a:pt x="1845513" y="420916"/>
                  </a:lnTo>
                  <a:lnTo>
                    <a:pt x="1846567" y="420319"/>
                  </a:lnTo>
                  <a:lnTo>
                    <a:pt x="1852295" y="417779"/>
                  </a:lnTo>
                  <a:lnTo>
                    <a:pt x="1867623" y="413245"/>
                  </a:lnTo>
                  <a:lnTo>
                    <a:pt x="1890534" y="411060"/>
                  </a:lnTo>
                  <a:lnTo>
                    <a:pt x="1918957" y="415544"/>
                  </a:lnTo>
                  <a:lnTo>
                    <a:pt x="1922614" y="416636"/>
                  </a:lnTo>
                  <a:lnTo>
                    <a:pt x="1926399" y="414604"/>
                  </a:lnTo>
                  <a:lnTo>
                    <a:pt x="1927479" y="411060"/>
                  </a:lnTo>
                  <a:lnTo>
                    <a:pt x="1928622" y="407339"/>
                  </a:lnTo>
                  <a:close/>
                </a:path>
                <a:path w="2979420" h="4347209">
                  <a:moveTo>
                    <a:pt x="2364994" y="822312"/>
                  </a:moveTo>
                  <a:lnTo>
                    <a:pt x="2349855" y="786345"/>
                  </a:lnTo>
                  <a:lnTo>
                    <a:pt x="2349855" y="821791"/>
                  </a:lnTo>
                  <a:lnTo>
                    <a:pt x="2321306" y="855878"/>
                  </a:lnTo>
                  <a:lnTo>
                    <a:pt x="2290203" y="885482"/>
                  </a:lnTo>
                  <a:lnTo>
                    <a:pt x="2256637" y="910513"/>
                  </a:lnTo>
                  <a:lnTo>
                    <a:pt x="2220722" y="930884"/>
                  </a:lnTo>
                  <a:lnTo>
                    <a:pt x="2156002" y="954125"/>
                  </a:lnTo>
                  <a:lnTo>
                    <a:pt x="2098852" y="962888"/>
                  </a:lnTo>
                  <a:lnTo>
                    <a:pt x="2054428" y="962875"/>
                  </a:lnTo>
                  <a:lnTo>
                    <a:pt x="2028228" y="959802"/>
                  </a:lnTo>
                  <a:lnTo>
                    <a:pt x="2008466" y="752348"/>
                  </a:lnTo>
                  <a:lnTo>
                    <a:pt x="2007679" y="744131"/>
                  </a:lnTo>
                  <a:lnTo>
                    <a:pt x="2070303" y="701408"/>
                  </a:lnTo>
                  <a:lnTo>
                    <a:pt x="2113661" y="668388"/>
                  </a:lnTo>
                  <a:lnTo>
                    <a:pt x="2148192" y="638340"/>
                  </a:lnTo>
                  <a:lnTo>
                    <a:pt x="2150897" y="635673"/>
                  </a:lnTo>
                  <a:lnTo>
                    <a:pt x="2150897" y="631317"/>
                  </a:lnTo>
                  <a:lnTo>
                    <a:pt x="2145525" y="625957"/>
                  </a:lnTo>
                  <a:lnTo>
                    <a:pt x="2141169" y="625957"/>
                  </a:lnTo>
                  <a:lnTo>
                    <a:pt x="2138502" y="628624"/>
                  </a:lnTo>
                  <a:lnTo>
                    <a:pt x="2129967" y="636536"/>
                  </a:lnTo>
                  <a:lnTo>
                    <a:pt x="2104263" y="658241"/>
                  </a:lnTo>
                  <a:lnTo>
                    <a:pt x="2060270" y="691667"/>
                  </a:lnTo>
                  <a:lnTo>
                    <a:pt x="1996694" y="734834"/>
                  </a:lnTo>
                  <a:lnTo>
                    <a:pt x="1948484" y="761377"/>
                  </a:lnTo>
                  <a:lnTo>
                    <a:pt x="1903209" y="777494"/>
                  </a:lnTo>
                  <a:lnTo>
                    <a:pt x="1862289" y="782891"/>
                  </a:lnTo>
                  <a:lnTo>
                    <a:pt x="1827225" y="777227"/>
                  </a:lnTo>
                  <a:lnTo>
                    <a:pt x="1793163" y="754062"/>
                  </a:lnTo>
                  <a:lnTo>
                    <a:pt x="1771192" y="713498"/>
                  </a:lnTo>
                  <a:lnTo>
                    <a:pt x="1759407" y="673277"/>
                  </a:lnTo>
                  <a:lnTo>
                    <a:pt x="1746580" y="623811"/>
                  </a:lnTo>
                  <a:lnTo>
                    <a:pt x="1733397" y="569061"/>
                  </a:lnTo>
                  <a:lnTo>
                    <a:pt x="1720557" y="513016"/>
                  </a:lnTo>
                  <a:lnTo>
                    <a:pt x="1708759" y="459663"/>
                  </a:lnTo>
                  <a:lnTo>
                    <a:pt x="1709356" y="459828"/>
                  </a:lnTo>
                  <a:lnTo>
                    <a:pt x="1709953" y="460044"/>
                  </a:lnTo>
                  <a:lnTo>
                    <a:pt x="1712201" y="460044"/>
                  </a:lnTo>
                  <a:lnTo>
                    <a:pt x="1713318" y="459663"/>
                  </a:lnTo>
                  <a:lnTo>
                    <a:pt x="1713814" y="459486"/>
                  </a:lnTo>
                  <a:lnTo>
                    <a:pt x="1715122" y="458355"/>
                  </a:lnTo>
                  <a:lnTo>
                    <a:pt x="1731175" y="450062"/>
                  </a:lnTo>
                  <a:lnTo>
                    <a:pt x="1746592" y="447903"/>
                  </a:lnTo>
                  <a:lnTo>
                    <a:pt x="1748447" y="447649"/>
                  </a:lnTo>
                  <a:lnTo>
                    <a:pt x="1762302" y="448284"/>
                  </a:lnTo>
                  <a:lnTo>
                    <a:pt x="1768132" y="449160"/>
                  </a:lnTo>
                  <a:lnTo>
                    <a:pt x="1771751" y="449935"/>
                  </a:lnTo>
                  <a:lnTo>
                    <a:pt x="1775383" y="447649"/>
                  </a:lnTo>
                  <a:lnTo>
                    <a:pt x="1776272" y="443865"/>
                  </a:lnTo>
                  <a:lnTo>
                    <a:pt x="1777047" y="440182"/>
                  </a:lnTo>
                  <a:lnTo>
                    <a:pt x="1774698" y="436537"/>
                  </a:lnTo>
                  <a:lnTo>
                    <a:pt x="1771015" y="435724"/>
                  </a:lnTo>
                  <a:lnTo>
                    <a:pt x="1763522" y="434581"/>
                  </a:lnTo>
                  <a:lnTo>
                    <a:pt x="1746885" y="433946"/>
                  </a:lnTo>
                  <a:lnTo>
                    <a:pt x="1726120" y="437248"/>
                  </a:lnTo>
                  <a:lnTo>
                    <a:pt x="1706206" y="447903"/>
                  </a:lnTo>
                  <a:lnTo>
                    <a:pt x="1697990" y="409575"/>
                  </a:lnTo>
                  <a:lnTo>
                    <a:pt x="1691563" y="379095"/>
                  </a:lnTo>
                  <a:lnTo>
                    <a:pt x="1685772" y="351332"/>
                  </a:lnTo>
                  <a:lnTo>
                    <a:pt x="1687296" y="345440"/>
                  </a:lnTo>
                  <a:lnTo>
                    <a:pt x="1725333" y="351409"/>
                  </a:lnTo>
                  <a:lnTo>
                    <a:pt x="1838604" y="324281"/>
                  </a:lnTo>
                  <a:lnTo>
                    <a:pt x="1924075" y="292481"/>
                  </a:lnTo>
                  <a:lnTo>
                    <a:pt x="1978063" y="266026"/>
                  </a:lnTo>
                  <a:lnTo>
                    <a:pt x="1996871" y="254977"/>
                  </a:lnTo>
                  <a:lnTo>
                    <a:pt x="1999551" y="276072"/>
                  </a:lnTo>
                  <a:lnTo>
                    <a:pt x="2012937" y="321932"/>
                  </a:lnTo>
                  <a:lnTo>
                    <a:pt x="2045093" y="366458"/>
                  </a:lnTo>
                  <a:lnTo>
                    <a:pt x="2104059" y="383552"/>
                  </a:lnTo>
                  <a:lnTo>
                    <a:pt x="2105393" y="369100"/>
                  </a:lnTo>
                  <a:lnTo>
                    <a:pt x="2112086" y="334899"/>
                  </a:lnTo>
                  <a:lnTo>
                    <a:pt x="2128151" y="294665"/>
                  </a:lnTo>
                  <a:lnTo>
                    <a:pt x="2157628" y="262140"/>
                  </a:lnTo>
                  <a:lnTo>
                    <a:pt x="2181148" y="254977"/>
                  </a:lnTo>
                  <a:lnTo>
                    <a:pt x="2189353" y="252476"/>
                  </a:lnTo>
                  <a:lnTo>
                    <a:pt x="2210066" y="262445"/>
                  </a:lnTo>
                  <a:lnTo>
                    <a:pt x="2215413" y="318592"/>
                  </a:lnTo>
                  <a:lnTo>
                    <a:pt x="2208034" y="376897"/>
                  </a:lnTo>
                  <a:lnTo>
                    <a:pt x="2196706" y="420319"/>
                  </a:lnTo>
                  <a:lnTo>
                    <a:pt x="2190572" y="438111"/>
                  </a:lnTo>
                  <a:lnTo>
                    <a:pt x="2189899" y="439801"/>
                  </a:lnTo>
                  <a:lnTo>
                    <a:pt x="2189899" y="441655"/>
                  </a:lnTo>
                  <a:lnTo>
                    <a:pt x="2349855" y="821791"/>
                  </a:lnTo>
                  <a:lnTo>
                    <a:pt x="2349855" y="786345"/>
                  </a:lnTo>
                  <a:lnTo>
                    <a:pt x="2204364" y="440563"/>
                  </a:lnTo>
                  <a:lnTo>
                    <a:pt x="2211374" y="419938"/>
                  </a:lnTo>
                  <a:lnTo>
                    <a:pt x="2220836" y="384187"/>
                  </a:lnTo>
                  <a:lnTo>
                    <a:pt x="2228189" y="338302"/>
                  </a:lnTo>
                  <a:lnTo>
                    <a:pt x="2228812" y="287667"/>
                  </a:lnTo>
                  <a:lnTo>
                    <a:pt x="2226703" y="277850"/>
                  </a:lnTo>
                  <a:lnTo>
                    <a:pt x="2229904" y="252476"/>
                  </a:lnTo>
                  <a:lnTo>
                    <a:pt x="2230005" y="251752"/>
                  </a:lnTo>
                  <a:lnTo>
                    <a:pt x="2229205" y="179984"/>
                  </a:lnTo>
                  <a:lnTo>
                    <a:pt x="2229104" y="170180"/>
                  </a:lnTo>
                  <a:lnTo>
                    <a:pt x="2201405" y="79235"/>
                  </a:lnTo>
                  <a:lnTo>
                    <a:pt x="2125472" y="15735"/>
                  </a:lnTo>
                  <a:lnTo>
                    <a:pt x="2073046" y="2717"/>
                  </a:lnTo>
                  <a:lnTo>
                    <a:pt x="2022817" y="0"/>
                  </a:lnTo>
                  <a:lnTo>
                    <a:pt x="1974697" y="5829"/>
                  </a:lnTo>
                  <a:lnTo>
                    <a:pt x="1928545" y="18415"/>
                  </a:lnTo>
                  <a:lnTo>
                    <a:pt x="1884222" y="36042"/>
                  </a:lnTo>
                  <a:lnTo>
                    <a:pt x="1841627" y="56921"/>
                  </a:lnTo>
                  <a:lnTo>
                    <a:pt x="1800618" y="79311"/>
                  </a:lnTo>
                  <a:lnTo>
                    <a:pt x="1761070" y="101460"/>
                  </a:lnTo>
                  <a:lnTo>
                    <a:pt x="1698942" y="137833"/>
                  </a:lnTo>
                  <a:lnTo>
                    <a:pt x="1663280" y="162140"/>
                  </a:lnTo>
                  <a:lnTo>
                    <a:pt x="1643176" y="179984"/>
                  </a:lnTo>
                  <a:lnTo>
                    <a:pt x="1626539" y="165760"/>
                  </a:lnTo>
                  <a:lnTo>
                    <a:pt x="1587792" y="141160"/>
                  </a:lnTo>
                  <a:lnTo>
                    <a:pt x="1543685" y="133299"/>
                  </a:lnTo>
                  <a:lnTo>
                    <a:pt x="1510995" y="169291"/>
                  </a:lnTo>
                  <a:lnTo>
                    <a:pt x="1520875" y="201764"/>
                  </a:lnTo>
                  <a:lnTo>
                    <a:pt x="1555191" y="271056"/>
                  </a:lnTo>
                  <a:lnTo>
                    <a:pt x="1621002" y="335000"/>
                  </a:lnTo>
                  <a:lnTo>
                    <a:pt x="1674012" y="343344"/>
                  </a:lnTo>
                  <a:lnTo>
                    <a:pt x="1672145" y="352742"/>
                  </a:lnTo>
                  <a:lnTo>
                    <a:pt x="1683740" y="408355"/>
                  </a:lnTo>
                  <a:lnTo>
                    <a:pt x="1696173" y="466267"/>
                  </a:lnTo>
                  <a:lnTo>
                    <a:pt x="1711058" y="533260"/>
                  </a:lnTo>
                  <a:lnTo>
                    <a:pt x="1727161" y="602234"/>
                  </a:lnTo>
                  <a:lnTo>
                    <a:pt x="1743329" y="666394"/>
                  </a:lnTo>
                  <a:lnTo>
                    <a:pt x="1758086" y="717715"/>
                  </a:lnTo>
                  <a:lnTo>
                    <a:pt x="1783219" y="763651"/>
                  </a:lnTo>
                  <a:lnTo>
                    <a:pt x="1822589" y="790143"/>
                  </a:lnTo>
                  <a:lnTo>
                    <a:pt x="1859026" y="796696"/>
                  </a:lnTo>
                  <a:lnTo>
                    <a:pt x="1900504" y="792429"/>
                  </a:lnTo>
                  <a:lnTo>
                    <a:pt x="1929714" y="782891"/>
                  </a:lnTo>
                  <a:lnTo>
                    <a:pt x="1946033" y="777570"/>
                  </a:lnTo>
                  <a:lnTo>
                    <a:pt x="1994662" y="752348"/>
                  </a:lnTo>
                  <a:lnTo>
                    <a:pt x="2015299" y="969175"/>
                  </a:lnTo>
                  <a:lnTo>
                    <a:pt x="2017407" y="971588"/>
                  </a:lnTo>
                  <a:lnTo>
                    <a:pt x="2076919" y="977595"/>
                  </a:lnTo>
                  <a:lnTo>
                    <a:pt x="2108517" y="976122"/>
                  </a:lnTo>
                  <a:lnTo>
                    <a:pt x="2174862" y="962888"/>
                  </a:lnTo>
                  <a:lnTo>
                    <a:pt x="2226729" y="943241"/>
                  </a:lnTo>
                  <a:lnTo>
                    <a:pt x="2264829" y="921575"/>
                  </a:lnTo>
                  <a:lnTo>
                    <a:pt x="2300363" y="894880"/>
                  </a:lnTo>
                  <a:lnTo>
                    <a:pt x="2333206" y="863257"/>
                  </a:lnTo>
                  <a:lnTo>
                    <a:pt x="2363228" y="826808"/>
                  </a:lnTo>
                  <a:lnTo>
                    <a:pt x="2364676" y="824877"/>
                  </a:lnTo>
                  <a:lnTo>
                    <a:pt x="2364994" y="822312"/>
                  </a:lnTo>
                  <a:close/>
                </a:path>
                <a:path w="2979420" h="4347209">
                  <a:moveTo>
                    <a:pt x="2979089" y="3013430"/>
                  </a:moveTo>
                  <a:lnTo>
                    <a:pt x="2975305" y="2994787"/>
                  </a:lnTo>
                  <a:lnTo>
                    <a:pt x="2965361" y="2980055"/>
                  </a:lnTo>
                  <a:lnTo>
                    <a:pt x="2965361" y="3013430"/>
                  </a:lnTo>
                  <a:lnTo>
                    <a:pt x="2962656" y="3026714"/>
                  </a:lnTo>
                  <a:lnTo>
                    <a:pt x="2955315" y="3037586"/>
                  </a:lnTo>
                  <a:lnTo>
                    <a:pt x="2944431" y="3044914"/>
                  </a:lnTo>
                  <a:lnTo>
                    <a:pt x="2931122" y="3047606"/>
                  </a:lnTo>
                  <a:lnTo>
                    <a:pt x="2429103" y="3047606"/>
                  </a:lnTo>
                  <a:lnTo>
                    <a:pt x="2343150" y="3044202"/>
                  </a:lnTo>
                  <a:lnTo>
                    <a:pt x="2343150" y="2979216"/>
                  </a:lnTo>
                  <a:lnTo>
                    <a:pt x="2931122" y="2979216"/>
                  </a:lnTo>
                  <a:lnTo>
                    <a:pt x="2944431" y="2981909"/>
                  </a:lnTo>
                  <a:lnTo>
                    <a:pt x="2955315" y="2989237"/>
                  </a:lnTo>
                  <a:lnTo>
                    <a:pt x="2962656" y="3000121"/>
                  </a:lnTo>
                  <a:lnTo>
                    <a:pt x="2965361" y="3013430"/>
                  </a:lnTo>
                  <a:lnTo>
                    <a:pt x="2965361" y="2980055"/>
                  </a:lnTo>
                  <a:lnTo>
                    <a:pt x="2965018" y="2979547"/>
                  </a:lnTo>
                  <a:lnTo>
                    <a:pt x="2964523" y="2979216"/>
                  </a:lnTo>
                  <a:lnTo>
                    <a:pt x="2949765" y="2969272"/>
                  </a:lnTo>
                  <a:lnTo>
                    <a:pt x="2931122" y="2965500"/>
                  </a:lnTo>
                  <a:lnTo>
                    <a:pt x="2343150" y="2965500"/>
                  </a:lnTo>
                  <a:lnTo>
                    <a:pt x="2343150" y="2397175"/>
                  </a:lnTo>
                  <a:lnTo>
                    <a:pt x="2343150" y="2379878"/>
                  </a:lnTo>
                  <a:lnTo>
                    <a:pt x="2343150" y="2329345"/>
                  </a:lnTo>
                  <a:lnTo>
                    <a:pt x="2343150" y="2318677"/>
                  </a:lnTo>
                  <a:lnTo>
                    <a:pt x="2340064" y="2315616"/>
                  </a:lnTo>
                  <a:lnTo>
                    <a:pt x="2329383" y="2315616"/>
                  </a:lnTo>
                  <a:lnTo>
                    <a:pt x="2329383" y="2329345"/>
                  </a:lnTo>
                  <a:lnTo>
                    <a:pt x="2329383" y="2379878"/>
                  </a:lnTo>
                  <a:lnTo>
                    <a:pt x="2329383" y="2397175"/>
                  </a:lnTo>
                  <a:lnTo>
                    <a:pt x="2329383" y="2967393"/>
                  </a:lnTo>
                  <a:lnTo>
                    <a:pt x="2328049" y="2968612"/>
                  </a:lnTo>
                  <a:lnTo>
                    <a:pt x="2327211" y="2970377"/>
                  </a:lnTo>
                  <a:lnTo>
                    <a:pt x="2327211" y="2974340"/>
                  </a:lnTo>
                  <a:lnTo>
                    <a:pt x="2328049" y="2976092"/>
                  </a:lnTo>
                  <a:lnTo>
                    <a:pt x="2329383" y="2977350"/>
                  </a:lnTo>
                  <a:lnTo>
                    <a:pt x="2329383" y="3049498"/>
                  </a:lnTo>
                  <a:lnTo>
                    <a:pt x="2328049" y="3050768"/>
                  </a:lnTo>
                  <a:lnTo>
                    <a:pt x="2327211" y="3052483"/>
                  </a:lnTo>
                  <a:lnTo>
                    <a:pt x="2327211" y="3056445"/>
                  </a:lnTo>
                  <a:lnTo>
                    <a:pt x="2328049" y="3058198"/>
                  </a:lnTo>
                  <a:lnTo>
                    <a:pt x="2329383" y="3059468"/>
                  </a:lnTo>
                  <a:lnTo>
                    <a:pt x="2329383" y="4332579"/>
                  </a:lnTo>
                  <a:lnTo>
                    <a:pt x="13766" y="4332579"/>
                  </a:lnTo>
                  <a:lnTo>
                    <a:pt x="13766" y="2397175"/>
                  </a:lnTo>
                  <a:lnTo>
                    <a:pt x="2329383" y="2397175"/>
                  </a:lnTo>
                  <a:lnTo>
                    <a:pt x="2329383" y="2379878"/>
                  </a:lnTo>
                  <a:lnTo>
                    <a:pt x="13766" y="2379878"/>
                  </a:lnTo>
                  <a:lnTo>
                    <a:pt x="13766" y="2329345"/>
                  </a:lnTo>
                  <a:lnTo>
                    <a:pt x="2329383" y="2329345"/>
                  </a:lnTo>
                  <a:lnTo>
                    <a:pt x="2329383" y="2315616"/>
                  </a:lnTo>
                  <a:lnTo>
                    <a:pt x="2100338" y="2315616"/>
                  </a:lnTo>
                  <a:lnTo>
                    <a:pt x="2108200" y="2307221"/>
                  </a:lnTo>
                  <a:lnTo>
                    <a:pt x="2114207" y="2297353"/>
                  </a:lnTo>
                  <a:lnTo>
                    <a:pt x="2118055" y="2286279"/>
                  </a:lnTo>
                  <a:lnTo>
                    <a:pt x="2118626" y="2281123"/>
                  </a:lnTo>
                  <a:lnTo>
                    <a:pt x="2119325" y="2274938"/>
                  </a:lnTo>
                  <a:lnTo>
                    <a:pt x="2119401" y="2270455"/>
                  </a:lnTo>
                  <a:lnTo>
                    <a:pt x="2116340" y="2267407"/>
                  </a:lnTo>
                  <a:lnTo>
                    <a:pt x="2105075" y="2267407"/>
                  </a:lnTo>
                  <a:lnTo>
                    <a:pt x="2105075" y="2281123"/>
                  </a:lnTo>
                  <a:lnTo>
                    <a:pt x="2100199" y="2294763"/>
                  </a:lnTo>
                  <a:lnTo>
                    <a:pt x="2091131" y="2305710"/>
                  </a:lnTo>
                  <a:lnTo>
                    <a:pt x="2078850" y="2312974"/>
                  </a:lnTo>
                  <a:lnTo>
                    <a:pt x="2064308" y="2315616"/>
                  </a:lnTo>
                  <a:lnTo>
                    <a:pt x="1537169" y="2315616"/>
                  </a:lnTo>
                  <a:lnTo>
                    <a:pt x="1523555" y="2281123"/>
                  </a:lnTo>
                  <a:lnTo>
                    <a:pt x="2105075" y="2281123"/>
                  </a:lnTo>
                  <a:lnTo>
                    <a:pt x="2105075" y="2267407"/>
                  </a:lnTo>
                  <a:lnTo>
                    <a:pt x="1518132" y="2267407"/>
                  </a:lnTo>
                  <a:lnTo>
                    <a:pt x="1513509" y="2255697"/>
                  </a:lnTo>
                  <a:lnTo>
                    <a:pt x="1516253" y="2254110"/>
                  </a:lnTo>
                  <a:lnTo>
                    <a:pt x="1546275" y="2239505"/>
                  </a:lnTo>
                  <a:lnTo>
                    <a:pt x="1582242" y="2225738"/>
                  </a:lnTo>
                  <a:lnTo>
                    <a:pt x="1623098" y="2214943"/>
                  </a:lnTo>
                  <a:lnTo>
                    <a:pt x="1681645" y="2192134"/>
                  </a:lnTo>
                  <a:lnTo>
                    <a:pt x="1732089" y="2156371"/>
                  </a:lnTo>
                  <a:lnTo>
                    <a:pt x="1770240" y="2119922"/>
                  </a:lnTo>
                  <a:lnTo>
                    <a:pt x="1791906" y="2095080"/>
                  </a:lnTo>
                  <a:lnTo>
                    <a:pt x="2311031" y="2301240"/>
                  </a:lnTo>
                  <a:lnTo>
                    <a:pt x="2340445" y="2311311"/>
                  </a:lnTo>
                  <a:lnTo>
                    <a:pt x="2370188" y="2318423"/>
                  </a:lnTo>
                  <a:lnTo>
                    <a:pt x="2400084" y="2322652"/>
                  </a:lnTo>
                  <a:lnTo>
                    <a:pt x="2429941" y="2324049"/>
                  </a:lnTo>
                  <a:lnTo>
                    <a:pt x="2475280" y="2320848"/>
                  </a:lnTo>
                  <a:lnTo>
                    <a:pt x="2519438" y="2311425"/>
                  </a:lnTo>
                  <a:lnTo>
                    <a:pt x="2524569" y="2309558"/>
                  </a:lnTo>
                  <a:lnTo>
                    <a:pt x="2561780" y="2296033"/>
                  </a:lnTo>
                  <a:lnTo>
                    <a:pt x="2601633" y="2274938"/>
                  </a:lnTo>
                  <a:lnTo>
                    <a:pt x="2638348" y="2248408"/>
                  </a:lnTo>
                  <a:lnTo>
                    <a:pt x="2671267" y="2216683"/>
                  </a:lnTo>
                  <a:lnTo>
                    <a:pt x="2699728" y="2180044"/>
                  </a:lnTo>
                  <a:lnTo>
                    <a:pt x="2723070" y="2138730"/>
                  </a:lnTo>
                  <a:lnTo>
                    <a:pt x="2806877" y="1961311"/>
                  </a:lnTo>
                  <a:lnTo>
                    <a:pt x="2813316" y="1949424"/>
                  </a:lnTo>
                  <a:lnTo>
                    <a:pt x="2901454" y="1786775"/>
                  </a:lnTo>
                  <a:lnTo>
                    <a:pt x="2900222" y="1782635"/>
                  </a:lnTo>
                  <a:lnTo>
                    <a:pt x="2896895" y="1780806"/>
                  </a:lnTo>
                  <a:lnTo>
                    <a:pt x="2893555" y="1779016"/>
                  </a:lnTo>
                  <a:lnTo>
                    <a:pt x="2889377" y="1780209"/>
                  </a:lnTo>
                  <a:lnTo>
                    <a:pt x="2797670" y="1949424"/>
                  </a:lnTo>
                  <a:lnTo>
                    <a:pt x="2791498" y="1946732"/>
                  </a:lnTo>
                  <a:lnTo>
                    <a:pt x="2791498" y="1961705"/>
                  </a:lnTo>
                  <a:lnTo>
                    <a:pt x="2710637" y="2132876"/>
                  </a:lnTo>
                  <a:lnTo>
                    <a:pt x="2686774" y="2174684"/>
                  </a:lnTo>
                  <a:lnTo>
                    <a:pt x="2657424" y="2211451"/>
                  </a:lnTo>
                  <a:lnTo>
                    <a:pt x="2623375" y="2242883"/>
                  </a:lnTo>
                  <a:lnTo>
                    <a:pt x="2585351" y="2268677"/>
                  </a:lnTo>
                  <a:lnTo>
                    <a:pt x="2544114" y="2288540"/>
                  </a:lnTo>
                  <a:lnTo>
                    <a:pt x="2500426" y="2302167"/>
                  </a:lnTo>
                  <a:lnTo>
                    <a:pt x="2455037" y="2309279"/>
                  </a:lnTo>
                  <a:lnTo>
                    <a:pt x="2408682" y="2309558"/>
                  </a:lnTo>
                  <a:lnTo>
                    <a:pt x="2362123" y="2302713"/>
                  </a:lnTo>
                  <a:lnTo>
                    <a:pt x="2316111" y="2288463"/>
                  </a:lnTo>
                  <a:lnTo>
                    <a:pt x="1829104" y="2095080"/>
                  </a:lnTo>
                  <a:lnTo>
                    <a:pt x="1791373" y="2080094"/>
                  </a:lnTo>
                  <a:lnTo>
                    <a:pt x="1790496" y="2079917"/>
                  </a:lnTo>
                  <a:lnTo>
                    <a:pt x="1787550" y="2079917"/>
                  </a:lnTo>
                  <a:lnTo>
                    <a:pt x="1785518" y="2080907"/>
                  </a:lnTo>
                  <a:lnTo>
                    <a:pt x="1784172" y="2082660"/>
                  </a:lnTo>
                  <a:lnTo>
                    <a:pt x="1770329" y="2099233"/>
                  </a:lnTo>
                  <a:lnTo>
                    <a:pt x="1734159" y="2136013"/>
                  </a:lnTo>
                  <a:lnTo>
                    <a:pt x="1682064" y="2175814"/>
                  </a:lnTo>
                  <a:lnTo>
                    <a:pt x="1620393" y="2201468"/>
                  </a:lnTo>
                  <a:lnTo>
                    <a:pt x="1570570" y="2215108"/>
                  </a:lnTo>
                  <a:lnTo>
                    <a:pt x="1528406" y="2232406"/>
                  </a:lnTo>
                  <a:lnTo>
                    <a:pt x="1508467" y="2242947"/>
                  </a:lnTo>
                  <a:lnTo>
                    <a:pt x="1479905" y="2170633"/>
                  </a:lnTo>
                  <a:lnTo>
                    <a:pt x="1635074" y="1985733"/>
                  </a:lnTo>
                  <a:lnTo>
                    <a:pt x="1636687" y="1985073"/>
                  </a:lnTo>
                  <a:lnTo>
                    <a:pt x="1638160" y="1983981"/>
                  </a:lnTo>
                  <a:lnTo>
                    <a:pt x="1673161" y="1940331"/>
                  </a:lnTo>
                  <a:lnTo>
                    <a:pt x="1711375" y="1903145"/>
                  </a:lnTo>
                  <a:lnTo>
                    <a:pt x="1746986" y="1884692"/>
                  </a:lnTo>
                  <a:lnTo>
                    <a:pt x="1786140" y="1875929"/>
                  </a:lnTo>
                  <a:lnTo>
                    <a:pt x="1826806" y="1877618"/>
                  </a:lnTo>
                  <a:lnTo>
                    <a:pt x="2388235" y="1976297"/>
                  </a:lnTo>
                  <a:lnTo>
                    <a:pt x="2391283" y="1974646"/>
                  </a:lnTo>
                  <a:lnTo>
                    <a:pt x="2397226" y="1961273"/>
                  </a:lnTo>
                  <a:lnTo>
                    <a:pt x="2461260" y="1817306"/>
                  </a:lnTo>
                  <a:lnTo>
                    <a:pt x="2791498" y="1961705"/>
                  </a:lnTo>
                  <a:lnTo>
                    <a:pt x="2791498" y="1946732"/>
                  </a:lnTo>
                  <a:lnTo>
                    <a:pt x="2495550" y="1817306"/>
                  </a:lnTo>
                  <a:lnTo>
                    <a:pt x="2466416" y="1804568"/>
                  </a:lnTo>
                  <a:lnTo>
                    <a:pt x="2661386" y="1271054"/>
                  </a:lnTo>
                  <a:lnTo>
                    <a:pt x="2659519" y="1267117"/>
                  </a:lnTo>
                  <a:lnTo>
                    <a:pt x="2652395" y="1264526"/>
                  </a:lnTo>
                  <a:lnTo>
                    <a:pt x="2648458" y="1266355"/>
                  </a:lnTo>
                  <a:lnTo>
                    <a:pt x="2451354" y="1805686"/>
                  </a:lnTo>
                  <a:lnTo>
                    <a:pt x="2382189" y="1961273"/>
                  </a:lnTo>
                  <a:lnTo>
                    <a:pt x="1896605" y="1875929"/>
                  </a:lnTo>
                  <a:lnTo>
                    <a:pt x="1829155" y="1864080"/>
                  </a:lnTo>
                  <a:lnTo>
                    <a:pt x="1784921" y="1862226"/>
                  </a:lnTo>
                  <a:lnTo>
                    <a:pt x="1742300" y="1871776"/>
                  </a:lnTo>
                  <a:lnTo>
                    <a:pt x="1703527" y="1891893"/>
                  </a:lnTo>
                  <a:lnTo>
                    <a:pt x="1670812" y="1921764"/>
                  </a:lnTo>
                  <a:lnTo>
                    <a:pt x="1655254" y="1940331"/>
                  </a:lnTo>
                  <a:lnTo>
                    <a:pt x="1701444" y="1822284"/>
                  </a:lnTo>
                  <a:lnTo>
                    <a:pt x="1704555" y="1814385"/>
                  </a:lnTo>
                  <a:lnTo>
                    <a:pt x="1702790" y="1810423"/>
                  </a:lnTo>
                  <a:lnTo>
                    <a:pt x="1695742" y="1807616"/>
                  </a:lnTo>
                  <a:lnTo>
                    <a:pt x="1691741" y="1809369"/>
                  </a:lnTo>
                  <a:lnTo>
                    <a:pt x="1690395" y="1812848"/>
                  </a:lnTo>
                  <a:lnTo>
                    <a:pt x="1627555" y="1973313"/>
                  </a:lnTo>
                  <a:lnTo>
                    <a:pt x="1474177" y="2156117"/>
                  </a:lnTo>
                  <a:lnTo>
                    <a:pt x="1342301" y="1822221"/>
                  </a:lnTo>
                  <a:lnTo>
                    <a:pt x="1344790" y="1820672"/>
                  </a:lnTo>
                  <a:lnTo>
                    <a:pt x="1345844" y="1818005"/>
                  </a:lnTo>
                  <a:lnTo>
                    <a:pt x="1386598" y="1718068"/>
                  </a:lnTo>
                  <a:lnTo>
                    <a:pt x="1384884" y="1714068"/>
                  </a:lnTo>
                  <a:lnTo>
                    <a:pt x="1381366" y="1712658"/>
                  </a:lnTo>
                  <a:lnTo>
                    <a:pt x="1377899" y="1711185"/>
                  </a:lnTo>
                  <a:lnTo>
                    <a:pt x="1373860" y="1712874"/>
                  </a:lnTo>
                  <a:lnTo>
                    <a:pt x="1335900" y="1806028"/>
                  </a:lnTo>
                  <a:lnTo>
                    <a:pt x="1216215" y="1502968"/>
                  </a:lnTo>
                  <a:lnTo>
                    <a:pt x="133692" y="1502968"/>
                  </a:lnTo>
                  <a:lnTo>
                    <a:pt x="443928" y="2315616"/>
                  </a:lnTo>
                  <a:lnTo>
                    <a:pt x="3086" y="2315616"/>
                  </a:lnTo>
                  <a:lnTo>
                    <a:pt x="0" y="2318677"/>
                  </a:lnTo>
                  <a:lnTo>
                    <a:pt x="0" y="4343247"/>
                  </a:lnTo>
                  <a:lnTo>
                    <a:pt x="3086" y="4346333"/>
                  </a:lnTo>
                  <a:lnTo>
                    <a:pt x="2336203" y="4346333"/>
                  </a:lnTo>
                  <a:lnTo>
                    <a:pt x="2336977" y="4346613"/>
                  </a:lnTo>
                  <a:lnTo>
                    <a:pt x="2337778" y="4346829"/>
                  </a:lnTo>
                  <a:lnTo>
                    <a:pt x="2841320" y="4346829"/>
                  </a:lnTo>
                  <a:lnTo>
                    <a:pt x="2852305" y="4345000"/>
                  </a:lnTo>
                  <a:lnTo>
                    <a:pt x="2861640" y="4339869"/>
                  </a:lnTo>
                  <a:lnTo>
                    <a:pt x="2867634" y="4333100"/>
                  </a:lnTo>
                  <a:lnTo>
                    <a:pt x="2868714" y="4331894"/>
                  </a:lnTo>
                  <a:lnTo>
                    <a:pt x="2872917" y="4321556"/>
                  </a:lnTo>
                  <a:lnTo>
                    <a:pt x="2873552" y="4310431"/>
                  </a:lnTo>
                  <a:lnTo>
                    <a:pt x="2870606" y="4300194"/>
                  </a:lnTo>
                  <a:lnTo>
                    <a:pt x="2864383" y="4291546"/>
                  </a:lnTo>
                  <a:lnTo>
                    <a:pt x="2861043" y="4289222"/>
                  </a:lnTo>
                  <a:lnTo>
                    <a:pt x="2861043" y="4311840"/>
                  </a:lnTo>
                  <a:lnTo>
                    <a:pt x="2859506" y="4318546"/>
                  </a:lnTo>
                  <a:lnTo>
                    <a:pt x="2857995" y="4325251"/>
                  </a:lnTo>
                  <a:lnTo>
                    <a:pt x="2852343" y="4333100"/>
                  </a:lnTo>
                  <a:lnTo>
                    <a:pt x="2343150" y="4333100"/>
                  </a:lnTo>
                  <a:lnTo>
                    <a:pt x="2343150" y="4332579"/>
                  </a:lnTo>
                  <a:lnTo>
                    <a:pt x="2343150" y="3061360"/>
                  </a:lnTo>
                  <a:lnTo>
                    <a:pt x="2422283" y="3061360"/>
                  </a:lnTo>
                  <a:lnTo>
                    <a:pt x="2422283" y="3894658"/>
                  </a:lnTo>
                  <a:lnTo>
                    <a:pt x="2426525" y="3945928"/>
                  </a:lnTo>
                  <a:lnTo>
                    <a:pt x="2438882" y="3995191"/>
                  </a:lnTo>
                  <a:lnTo>
                    <a:pt x="2458783" y="4041546"/>
                  </a:lnTo>
                  <a:lnTo>
                    <a:pt x="2485682" y="4084104"/>
                  </a:lnTo>
                  <a:lnTo>
                    <a:pt x="2518994" y="4121988"/>
                  </a:lnTo>
                  <a:lnTo>
                    <a:pt x="2558186" y="4154309"/>
                  </a:lnTo>
                  <a:lnTo>
                    <a:pt x="2602674" y="4180179"/>
                  </a:lnTo>
                  <a:lnTo>
                    <a:pt x="2859290" y="4302303"/>
                  </a:lnTo>
                  <a:lnTo>
                    <a:pt x="2861043" y="4311840"/>
                  </a:lnTo>
                  <a:lnTo>
                    <a:pt x="2861043" y="4289222"/>
                  </a:lnTo>
                  <a:lnTo>
                    <a:pt x="2855252" y="4285170"/>
                  </a:lnTo>
                  <a:lnTo>
                    <a:pt x="2608580" y="4167797"/>
                  </a:lnTo>
                  <a:lnTo>
                    <a:pt x="2566022" y="4143044"/>
                  </a:lnTo>
                  <a:lnTo>
                    <a:pt x="2528532" y="4112120"/>
                  </a:lnTo>
                  <a:lnTo>
                    <a:pt x="2496655" y="4075874"/>
                  </a:lnTo>
                  <a:lnTo>
                    <a:pt x="2470937" y="4035158"/>
                  </a:lnTo>
                  <a:lnTo>
                    <a:pt x="2451887" y="3990822"/>
                  </a:lnTo>
                  <a:lnTo>
                    <a:pt x="2440076" y="3943705"/>
                  </a:lnTo>
                  <a:lnTo>
                    <a:pt x="2436012" y="3894658"/>
                  </a:lnTo>
                  <a:lnTo>
                    <a:pt x="2436012" y="3061360"/>
                  </a:lnTo>
                  <a:lnTo>
                    <a:pt x="2931122" y="3061360"/>
                  </a:lnTo>
                  <a:lnTo>
                    <a:pt x="2949765" y="3057588"/>
                  </a:lnTo>
                  <a:lnTo>
                    <a:pt x="2964573" y="3047606"/>
                  </a:lnTo>
                  <a:lnTo>
                    <a:pt x="2965018" y="3047301"/>
                  </a:lnTo>
                  <a:lnTo>
                    <a:pt x="2975305" y="3032061"/>
                  </a:lnTo>
                  <a:lnTo>
                    <a:pt x="2979089" y="3013430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919178" y="3401901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4">
                  <a:moveTo>
                    <a:pt x="130755" y="261704"/>
                  </a:moveTo>
                  <a:lnTo>
                    <a:pt x="79952" y="251395"/>
                  </a:lnTo>
                  <a:lnTo>
                    <a:pt x="38380" y="223300"/>
                  </a:lnTo>
                  <a:lnTo>
                    <a:pt x="10306" y="181670"/>
                  </a:lnTo>
                  <a:lnTo>
                    <a:pt x="0" y="130755"/>
                  </a:lnTo>
                  <a:lnTo>
                    <a:pt x="10306" y="79952"/>
                  </a:lnTo>
                  <a:lnTo>
                    <a:pt x="38380" y="38380"/>
                  </a:lnTo>
                  <a:lnTo>
                    <a:pt x="79952" y="10306"/>
                  </a:lnTo>
                  <a:lnTo>
                    <a:pt x="130755" y="0"/>
                  </a:lnTo>
                  <a:lnTo>
                    <a:pt x="181639" y="10306"/>
                  </a:lnTo>
                  <a:lnTo>
                    <a:pt x="223202" y="38380"/>
                  </a:lnTo>
                  <a:lnTo>
                    <a:pt x="245864" y="71992"/>
                  </a:lnTo>
                  <a:lnTo>
                    <a:pt x="130755" y="71992"/>
                  </a:lnTo>
                  <a:lnTo>
                    <a:pt x="107947" y="76632"/>
                  </a:lnTo>
                  <a:lnTo>
                    <a:pt x="89261" y="89261"/>
                  </a:lnTo>
                  <a:lnTo>
                    <a:pt x="76632" y="107947"/>
                  </a:lnTo>
                  <a:lnTo>
                    <a:pt x="71992" y="130755"/>
                  </a:lnTo>
                  <a:lnTo>
                    <a:pt x="76632" y="153563"/>
                  </a:lnTo>
                  <a:lnTo>
                    <a:pt x="89261" y="172248"/>
                  </a:lnTo>
                  <a:lnTo>
                    <a:pt x="107947" y="184877"/>
                  </a:lnTo>
                  <a:lnTo>
                    <a:pt x="130755" y="189516"/>
                  </a:lnTo>
                  <a:lnTo>
                    <a:pt x="246028" y="189516"/>
                  </a:lnTo>
                  <a:lnTo>
                    <a:pt x="223276" y="223300"/>
                  </a:lnTo>
                  <a:lnTo>
                    <a:pt x="181667" y="251395"/>
                  </a:lnTo>
                  <a:lnTo>
                    <a:pt x="130755" y="261704"/>
                  </a:lnTo>
                  <a:close/>
                </a:path>
                <a:path w="261620" h="262254">
                  <a:moveTo>
                    <a:pt x="246028" y="189516"/>
                  </a:moveTo>
                  <a:lnTo>
                    <a:pt x="130755" y="189516"/>
                  </a:lnTo>
                  <a:lnTo>
                    <a:pt x="153563" y="184877"/>
                  </a:lnTo>
                  <a:lnTo>
                    <a:pt x="172248" y="172248"/>
                  </a:lnTo>
                  <a:lnTo>
                    <a:pt x="184877" y="153563"/>
                  </a:lnTo>
                  <a:lnTo>
                    <a:pt x="189516" y="130755"/>
                  </a:lnTo>
                  <a:lnTo>
                    <a:pt x="184904" y="107947"/>
                  </a:lnTo>
                  <a:lnTo>
                    <a:pt x="172321" y="89261"/>
                  </a:lnTo>
                  <a:lnTo>
                    <a:pt x="153645" y="76632"/>
                  </a:lnTo>
                  <a:lnTo>
                    <a:pt x="130755" y="71992"/>
                  </a:lnTo>
                  <a:lnTo>
                    <a:pt x="245864" y="71992"/>
                  </a:lnTo>
                  <a:lnTo>
                    <a:pt x="251230" y="79952"/>
                  </a:lnTo>
                  <a:lnTo>
                    <a:pt x="261509" y="130755"/>
                  </a:lnTo>
                  <a:lnTo>
                    <a:pt x="251313" y="181670"/>
                  </a:lnTo>
                  <a:lnTo>
                    <a:pt x="246028" y="189516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50639" y="5737335"/>
            <a:ext cx="186586" cy="1865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C718229-F508-11A7-6534-78CFF1D0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0" y="146918"/>
            <a:ext cx="2415116" cy="11772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71DCC3-642A-B0C9-071C-E9B81E7AAFCC}"/>
              </a:ext>
            </a:extLst>
          </p:cNvPr>
          <p:cNvSpPr/>
          <p:nvPr/>
        </p:nvSpPr>
        <p:spPr>
          <a:xfrm>
            <a:off x="10646833" y="5238750"/>
            <a:ext cx="1587500" cy="1714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g object 42">
            <a:extLst>
              <a:ext uri="{FF2B5EF4-FFF2-40B4-BE49-F238E27FC236}">
                <a16:creationId xmlns:a16="http://schemas.microsoft.com/office/drawing/2014/main" id="{B5531BC7-D333-8645-DBB5-FBFA5EC17CFD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4472EA9-C739-4707-4BAB-F6C4FFB02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2EB45-12BC-B218-ACFD-6BD5626EBBEE}"/>
              </a:ext>
            </a:extLst>
          </p:cNvPr>
          <p:cNvSpPr txBox="1"/>
          <p:nvPr/>
        </p:nvSpPr>
        <p:spPr>
          <a:xfrm>
            <a:off x="3603082" y="1320235"/>
            <a:ext cx="83502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E84E0F"/>
                </a:solidFill>
                <a:latin typeface="railway"/>
                <a:cs typeface="Calibri"/>
              </a:rPr>
              <a:t>TABLE RONDE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74D4B-8C39-0B26-F62F-E5C3BDC0756D}"/>
              </a:ext>
            </a:extLst>
          </p:cNvPr>
          <p:cNvSpPr txBox="1"/>
          <p:nvPr/>
        </p:nvSpPr>
        <p:spPr>
          <a:xfrm>
            <a:off x="879906" y="4941336"/>
            <a:ext cx="2719247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 dirty="0">
                <a:solidFill>
                  <a:srgbClr val="E84E0F"/>
                </a:solidFill>
                <a:latin typeface="Arial"/>
                <a:cs typeface="Arial"/>
              </a:rPr>
              <a:t>Dr Mélina HUC</a:t>
            </a:r>
          </a:p>
          <a:p>
            <a:pPr algn="ctr"/>
            <a:r>
              <a:rPr lang="fr-FR" sz="1600" b="1" dirty="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Psychiatre</a:t>
            </a:r>
          </a:p>
          <a:p>
            <a:pPr algn="ctr"/>
            <a:r>
              <a:rPr lang="fr-FR" sz="1600" dirty="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Centre de Ressources </a:t>
            </a:r>
          </a:p>
          <a:p>
            <a:pPr algn="ctr"/>
            <a:r>
              <a:rPr lang="fr-FR" sz="1600" dirty="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Autisme (CRA)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07D0A3-0CDE-A376-11EF-1C1C20FA09D0}"/>
              </a:ext>
            </a:extLst>
          </p:cNvPr>
          <p:cNvSpPr txBox="1"/>
          <p:nvPr/>
        </p:nvSpPr>
        <p:spPr>
          <a:xfrm>
            <a:off x="3403211" y="3370435"/>
            <a:ext cx="2835663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E84E0F"/>
                </a:solidFill>
                <a:latin typeface="Arial"/>
                <a:cs typeface="Arial"/>
              </a:rPr>
              <a:t>Tatiana AYME</a:t>
            </a: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Déléguée générale adjointe </a:t>
            </a: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 Association régionale des missions locales IDF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48AC7E-23B2-5B31-25F7-A4FE36297B12}"/>
              </a:ext>
            </a:extLst>
          </p:cNvPr>
          <p:cNvSpPr txBox="1"/>
          <p:nvPr/>
        </p:nvSpPr>
        <p:spPr>
          <a:xfrm>
            <a:off x="6862903" y="3506440"/>
            <a:ext cx="3154785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E84E0F"/>
                </a:solidFill>
                <a:latin typeface="Arial"/>
                <a:cs typeface="Arial"/>
              </a:rPr>
              <a:t>Bruno RENARD</a:t>
            </a: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Responsable CSE </a:t>
            </a: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CEA Grenoble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9487F-9D88-5298-F211-E8920B257E5F}"/>
              </a:ext>
            </a:extLst>
          </p:cNvPr>
          <p:cNvSpPr txBox="1"/>
          <p:nvPr/>
        </p:nvSpPr>
        <p:spPr>
          <a:xfrm>
            <a:off x="9490758" y="4620015"/>
            <a:ext cx="2719247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400" b="1">
                <a:solidFill>
                  <a:srgbClr val="E84E0F"/>
                </a:solidFill>
                <a:latin typeface="Arial"/>
                <a:cs typeface="Arial"/>
              </a:rPr>
              <a:t>Philippe BROUSSE</a:t>
            </a: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Secrétaire Général</a:t>
            </a:r>
            <a:r>
              <a:rPr lang="fr-FR" sz="16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 </a:t>
            </a: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CHEOPS Cap emploi </a:t>
            </a: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Auvergne Rhône Alpes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DBB8C2-D03F-C071-9154-24D9E4799879}"/>
              </a:ext>
            </a:extLst>
          </p:cNvPr>
          <p:cNvSpPr/>
          <p:nvPr/>
        </p:nvSpPr>
        <p:spPr>
          <a:xfrm>
            <a:off x="2846917" y="4857750"/>
            <a:ext cx="6783914" cy="418041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DAC723-3F02-97D3-2A23-12044D8D02B0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3882DB-5656-C03B-C66D-E6A7EC66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4" y="4857750"/>
            <a:ext cx="1046440" cy="10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FE24285-C971-22E0-3A11-FA1552EF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29" y="3352641"/>
            <a:ext cx="1037529" cy="103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A1DDD9-E42F-4DA1-B316-32BE5B8E8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11" y="3351560"/>
            <a:ext cx="946111" cy="9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527767B-94C4-FB82-7D10-7B3EE042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1" y="4700690"/>
            <a:ext cx="913383" cy="9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6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C718229-F508-11A7-6534-78CFF1D0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0" y="146918"/>
            <a:ext cx="2415116" cy="11772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71DCC3-642A-B0C9-071C-E9B81E7AAFCC}"/>
              </a:ext>
            </a:extLst>
          </p:cNvPr>
          <p:cNvSpPr/>
          <p:nvPr/>
        </p:nvSpPr>
        <p:spPr>
          <a:xfrm>
            <a:off x="10646833" y="5238750"/>
            <a:ext cx="1587500" cy="1714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g object 42">
            <a:extLst>
              <a:ext uri="{FF2B5EF4-FFF2-40B4-BE49-F238E27FC236}">
                <a16:creationId xmlns:a16="http://schemas.microsoft.com/office/drawing/2014/main" id="{B5531BC7-D333-8645-DBB5-FBFA5EC17CFD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4472EA9-C739-4707-4BAB-F6C4FFB02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2EB45-12BC-B218-ACFD-6BD5626EBBEE}"/>
              </a:ext>
            </a:extLst>
          </p:cNvPr>
          <p:cNvSpPr txBox="1"/>
          <p:nvPr/>
        </p:nvSpPr>
        <p:spPr>
          <a:xfrm>
            <a:off x="3603082" y="1320235"/>
            <a:ext cx="83502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E84E0F"/>
                </a:solidFill>
                <a:latin typeface="railway"/>
                <a:cs typeface="Calibri"/>
              </a:rPr>
              <a:t>TABLE RONDE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7DBB8C2-D03F-C071-9154-24D9E4799879}"/>
              </a:ext>
            </a:extLst>
          </p:cNvPr>
          <p:cNvSpPr/>
          <p:nvPr/>
        </p:nvSpPr>
        <p:spPr>
          <a:xfrm>
            <a:off x="2846917" y="4857750"/>
            <a:ext cx="6783914" cy="418041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DAC723-3F02-97D3-2A23-12044D8D02B0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8FEA10F2-63F2-979A-1DBE-9585D2134CA0}"/>
              </a:ext>
            </a:extLst>
          </p:cNvPr>
          <p:cNvSpPr txBox="1"/>
          <p:nvPr/>
        </p:nvSpPr>
        <p:spPr>
          <a:xfrm>
            <a:off x="1044380" y="4687414"/>
            <a:ext cx="281449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>
                <a:solidFill>
                  <a:srgbClr val="E84E0F"/>
                </a:solidFill>
                <a:latin typeface="railway"/>
                <a:cs typeface="Arial"/>
              </a:rPr>
              <a:t>Catherine DUBREUIL</a:t>
            </a:r>
            <a:endParaRPr lang="en-US" sz="1400">
              <a:latin typeface="railway"/>
            </a:endParaRP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cs typeface="Arial"/>
              </a:rPr>
              <a:t>Référente diversité-</a:t>
            </a:r>
            <a:r>
              <a:rPr lang="fr-FR" sz="1600" b="1" err="1">
                <a:solidFill>
                  <a:srgbClr val="2D3C8B"/>
                </a:solidFill>
                <a:latin typeface="railway"/>
                <a:cs typeface="Arial"/>
              </a:rPr>
              <a:t>égalite</a:t>
            </a:r>
            <a:endParaRPr lang="fr-FR" sz="1400">
              <a:solidFill>
                <a:srgbClr val="2D3C8B"/>
              </a:solidFill>
              <a:latin typeface="railway"/>
            </a:endParaRP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cs typeface="Arial"/>
              </a:rPr>
              <a:t>Centre Hospitalier Annecy Genevois</a:t>
            </a:r>
            <a:endParaRPr lang="fr-FR" sz="1400">
              <a:solidFill>
                <a:srgbClr val="2D3C8B"/>
              </a:solidFill>
              <a:latin typeface="railway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E26C394F-F7B7-8825-D2FE-AFE5A48E4C50}"/>
              </a:ext>
            </a:extLst>
          </p:cNvPr>
          <p:cNvSpPr txBox="1"/>
          <p:nvPr/>
        </p:nvSpPr>
        <p:spPr>
          <a:xfrm>
            <a:off x="3138857" y="3135159"/>
            <a:ext cx="271924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>
                <a:solidFill>
                  <a:srgbClr val="E84E0F"/>
                </a:solidFill>
                <a:latin typeface="railway"/>
                <a:cs typeface="Arial"/>
              </a:rPr>
              <a:t>Sandrine RAFFINI</a:t>
            </a: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cs typeface="Arial"/>
              </a:rPr>
              <a:t>Conseillère emploi accompagné </a:t>
            </a:r>
            <a:endParaRPr lang="fr-FR" sz="1400">
              <a:solidFill>
                <a:srgbClr val="2D3C8B"/>
              </a:solidFill>
              <a:latin typeface="railway"/>
            </a:endParaRP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cs typeface="Arial"/>
              </a:rPr>
              <a:t> Messidor Ardèche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689457D-EAD1-C3F3-20CB-BE8BC4EA44A9}"/>
              </a:ext>
            </a:extLst>
          </p:cNvPr>
          <p:cNvSpPr txBox="1"/>
          <p:nvPr/>
        </p:nvSpPr>
        <p:spPr>
          <a:xfrm>
            <a:off x="7528767" y="3144867"/>
            <a:ext cx="271924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>
                <a:solidFill>
                  <a:srgbClr val="E84E0F"/>
                </a:solidFill>
                <a:latin typeface="railway"/>
                <a:cs typeface="Arial"/>
              </a:rPr>
              <a:t>Mireille BARAZ</a:t>
            </a: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cs typeface="Arial"/>
              </a:rPr>
              <a:t>Présidente</a:t>
            </a:r>
            <a:endParaRPr lang="fr-FR" sz="1400">
              <a:solidFill>
                <a:srgbClr val="2D3C8B"/>
              </a:solidFill>
              <a:latin typeface="railway"/>
            </a:endParaRP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cs typeface="Arial"/>
              </a:rPr>
              <a:t>Association Planète Autisme </a:t>
            </a:r>
            <a:endParaRPr lang="fr-FR" sz="1400">
              <a:solidFill>
                <a:srgbClr val="2D3C8B"/>
              </a:solidFill>
              <a:latin typeface="railway"/>
              <a:cs typeface="Calibri" panose="020F0502020204030204"/>
            </a:endParaRP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cs typeface="Arial"/>
              </a:rPr>
              <a:t>Drôme Ardèche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BFED127-7F07-7D75-899F-F53AE0CE5F72}"/>
              </a:ext>
            </a:extLst>
          </p:cNvPr>
          <p:cNvSpPr txBox="1"/>
          <p:nvPr/>
        </p:nvSpPr>
        <p:spPr>
          <a:xfrm>
            <a:off x="9673924" y="4737052"/>
            <a:ext cx="232334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b="1">
                <a:solidFill>
                  <a:srgbClr val="E84E0F"/>
                </a:solidFill>
                <a:latin typeface="railway"/>
                <a:cs typeface="Arial"/>
              </a:rPr>
              <a:t>Guillaume BONNEVILLE</a:t>
            </a:r>
          </a:p>
          <a:p>
            <a:pPr algn="ctr"/>
            <a:r>
              <a:rPr lang="fr-FR" sz="1600" b="1">
                <a:solidFill>
                  <a:srgbClr val="2D3C8B"/>
                </a:solidFill>
                <a:latin typeface="railway"/>
                <a:cs typeface="Arial"/>
              </a:rPr>
              <a:t>Directeur Territorial au Handicap</a:t>
            </a:r>
            <a:endParaRPr lang="fr-FR" sz="1400">
              <a:solidFill>
                <a:srgbClr val="2D3C8B"/>
              </a:solidFill>
              <a:latin typeface="railway"/>
            </a:endParaRPr>
          </a:p>
          <a:p>
            <a:pPr algn="ctr"/>
            <a:r>
              <a:rPr lang="fr-FR" sz="1600">
                <a:solidFill>
                  <a:srgbClr val="2D3C8B"/>
                </a:solidFill>
                <a:latin typeface="railway"/>
                <a:cs typeface="Arial"/>
              </a:rPr>
              <a:t>FIPHFP</a:t>
            </a:r>
            <a:endParaRPr lang="fr-FR" sz="1400">
              <a:solidFill>
                <a:srgbClr val="2D3C8B"/>
              </a:solidFill>
              <a:latin typeface="railway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C0CD20-15CC-9C58-56A6-102A071D0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77" y="4731747"/>
            <a:ext cx="977019" cy="98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82583465-FE44-0BC2-6834-EC1C5B070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71" y="3159705"/>
            <a:ext cx="947296" cy="93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952B4B1-5B86-9859-180B-CF061515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645" y="3257761"/>
            <a:ext cx="971122" cy="99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16561C6-63C0-E420-C702-8AFFEA37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434" y="4687414"/>
            <a:ext cx="1044645" cy="9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4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C718229-F508-11A7-6534-78CFF1D0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0" y="146918"/>
            <a:ext cx="2415116" cy="11772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71DCC3-642A-B0C9-071C-E9B81E7AAFCC}"/>
              </a:ext>
            </a:extLst>
          </p:cNvPr>
          <p:cNvSpPr/>
          <p:nvPr/>
        </p:nvSpPr>
        <p:spPr>
          <a:xfrm>
            <a:off x="10646833" y="5238750"/>
            <a:ext cx="1587500" cy="1714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g object 42">
            <a:extLst>
              <a:ext uri="{FF2B5EF4-FFF2-40B4-BE49-F238E27FC236}">
                <a16:creationId xmlns:a16="http://schemas.microsoft.com/office/drawing/2014/main" id="{B5531BC7-D333-8645-DBB5-FBFA5EC17CFD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4472EA9-C739-4707-4BAB-F6C4FFB02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2EB45-12BC-B218-ACFD-6BD5626EBBEE}"/>
              </a:ext>
            </a:extLst>
          </p:cNvPr>
          <p:cNvSpPr txBox="1"/>
          <p:nvPr/>
        </p:nvSpPr>
        <p:spPr>
          <a:xfrm>
            <a:off x="3603082" y="1320235"/>
            <a:ext cx="835024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E84E0F"/>
                </a:solidFill>
                <a:latin typeface="railway"/>
                <a:cs typeface="Calibri"/>
              </a:rPr>
              <a:t>TABLE RONDE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DAC723-3F02-97D3-2A23-12044D8D02B0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BD6679-F11F-F392-097F-1B83BF3BE68F}"/>
              </a:ext>
            </a:extLst>
          </p:cNvPr>
          <p:cNvSpPr txBox="1"/>
          <p:nvPr/>
        </p:nvSpPr>
        <p:spPr>
          <a:xfrm>
            <a:off x="2360084" y="3623786"/>
            <a:ext cx="77992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2D3C8B"/>
                </a:solidFill>
                <a:latin typeface="railway"/>
                <a:cs typeface="Arial"/>
              </a:rPr>
              <a:t>Merci aux intervenants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11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3BFE4B6-AD1D-4762-8EEE-958F7CFA82EE}"/>
              </a:ext>
            </a:extLst>
          </p:cNvPr>
          <p:cNvSpPr txBox="1">
            <a:spLocks/>
          </p:cNvSpPr>
          <p:nvPr/>
        </p:nvSpPr>
        <p:spPr>
          <a:xfrm>
            <a:off x="4996308" y="843411"/>
            <a:ext cx="6235784" cy="24555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fr-FR" sz="280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D91EFAE-D540-52CB-7CA1-B241BB4CB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817" y="5576168"/>
            <a:ext cx="2415116" cy="1177246"/>
          </a:xfrm>
          <a:prstGeom prst="rect">
            <a:avLst/>
          </a:prstGeom>
        </p:spPr>
      </p:pic>
      <p:sp>
        <p:nvSpPr>
          <p:cNvPr id="7" name="bg object 42">
            <a:extLst>
              <a:ext uri="{FF2B5EF4-FFF2-40B4-BE49-F238E27FC236}">
                <a16:creationId xmlns:a16="http://schemas.microsoft.com/office/drawing/2014/main" id="{7486EF27-ECB5-854C-D15C-EEC6CB5DDE95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DB86D7-5560-D922-512C-41CB0B9A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2325F2-8E21-F4FB-8193-D04B3EEC8C3A}"/>
              </a:ext>
            </a:extLst>
          </p:cNvPr>
          <p:cNvSpPr txBox="1"/>
          <p:nvPr/>
        </p:nvSpPr>
        <p:spPr>
          <a:xfrm>
            <a:off x="2719917" y="2195036"/>
            <a:ext cx="779924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rgbClr val="2D3C8B"/>
                </a:solidFill>
                <a:latin typeface="railway"/>
                <a:cs typeface="Arial"/>
              </a:rPr>
              <a:t>Jessy Dessinateur</a:t>
            </a:r>
            <a:endParaRPr lang="en-US" sz="2400">
              <a:solidFill>
                <a:srgbClr val="2D3C8B"/>
              </a:solidFill>
              <a:latin typeface="railway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C5DD6A-4442-784E-F21D-0454AE329281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DF1326A-6E99-178D-D226-BE40D38081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36826" y="4008326"/>
            <a:ext cx="157903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7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3BFE4B6-AD1D-4762-8EEE-958F7CFA82EE}"/>
              </a:ext>
            </a:extLst>
          </p:cNvPr>
          <p:cNvSpPr txBox="1">
            <a:spLocks/>
          </p:cNvSpPr>
          <p:nvPr/>
        </p:nvSpPr>
        <p:spPr>
          <a:xfrm>
            <a:off x="4996308" y="843411"/>
            <a:ext cx="6235784" cy="24555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fr-FR" sz="280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D91EFAE-D540-52CB-7CA1-B241BB4CB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817" y="5576168"/>
            <a:ext cx="2415116" cy="1177246"/>
          </a:xfrm>
          <a:prstGeom prst="rect">
            <a:avLst/>
          </a:prstGeom>
        </p:spPr>
      </p:pic>
      <p:sp>
        <p:nvSpPr>
          <p:cNvPr id="7" name="bg object 42">
            <a:extLst>
              <a:ext uri="{FF2B5EF4-FFF2-40B4-BE49-F238E27FC236}">
                <a16:creationId xmlns:a16="http://schemas.microsoft.com/office/drawing/2014/main" id="{7486EF27-ECB5-854C-D15C-EEC6CB5DDE95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3DB86D7-5560-D922-512C-41CB0B9A5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2325F2-8E21-F4FB-8193-D04B3EEC8C3A}"/>
              </a:ext>
            </a:extLst>
          </p:cNvPr>
          <p:cNvSpPr txBox="1"/>
          <p:nvPr/>
        </p:nvSpPr>
        <p:spPr>
          <a:xfrm>
            <a:off x="2719917" y="2195036"/>
            <a:ext cx="7799247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>
                <a:solidFill>
                  <a:srgbClr val="2D3C8B"/>
                </a:solidFill>
                <a:latin typeface="railway"/>
                <a:cs typeface="Arial"/>
              </a:rPr>
              <a:t>Vianney SERGENT</a:t>
            </a:r>
            <a:endParaRPr lang="en-US" sz="2400">
              <a:solidFill>
                <a:srgbClr val="2D3C8B"/>
              </a:solidFill>
              <a:latin typeface="railway"/>
              <a:cs typeface="Arial"/>
            </a:endParaRPr>
          </a:p>
          <a:p>
            <a:pPr algn="ctr"/>
            <a:r>
              <a:rPr lang="en-US" sz="2400" err="1">
                <a:solidFill>
                  <a:srgbClr val="2D3C8B"/>
                </a:solidFill>
                <a:latin typeface="railway"/>
                <a:cs typeface="Arial"/>
              </a:rPr>
              <a:t>Développeur</a:t>
            </a:r>
            <a:r>
              <a:rPr lang="en-US" sz="2400">
                <a:solidFill>
                  <a:srgbClr val="2D3C8B"/>
                </a:solidFill>
                <a:latin typeface="railway"/>
                <a:cs typeface="Arial"/>
              </a:rPr>
              <a:t> Web </a:t>
            </a:r>
            <a:r>
              <a:rPr lang="en-US" sz="2400" err="1">
                <a:solidFill>
                  <a:srgbClr val="2D3C8B"/>
                </a:solidFill>
                <a:latin typeface="railway"/>
                <a:cs typeface="Arial"/>
              </a:rPr>
              <a:t>en</a:t>
            </a:r>
            <a:r>
              <a:rPr lang="en-US" sz="2400">
                <a:solidFill>
                  <a:srgbClr val="2D3C8B"/>
                </a:solidFill>
                <a:latin typeface="railway"/>
                <a:cs typeface="Arial"/>
              </a:rPr>
              <a:t> Freelance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AA1EEE9-8264-54D8-8426-D35298A098B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49383" y="3838773"/>
            <a:ext cx="2266950" cy="22669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CC5DD6A-4442-784E-F21D-0454AE329281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33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3BFE4B6-AD1D-4762-8EEE-958F7CFA82EE}"/>
              </a:ext>
            </a:extLst>
          </p:cNvPr>
          <p:cNvSpPr txBox="1">
            <a:spLocks/>
          </p:cNvSpPr>
          <p:nvPr/>
        </p:nvSpPr>
        <p:spPr>
          <a:xfrm>
            <a:off x="4996308" y="843411"/>
            <a:ext cx="6235784" cy="24555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fr-FR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F96BF-4772-BEF2-2E35-4B02022FB711}"/>
              </a:ext>
            </a:extLst>
          </p:cNvPr>
          <p:cNvSpPr txBox="1"/>
          <p:nvPr/>
        </p:nvSpPr>
        <p:spPr>
          <a:xfrm>
            <a:off x="3199842" y="1919817"/>
            <a:ext cx="779924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 dirty="0">
                <a:solidFill>
                  <a:srgbClr val="2D3C8B"/>
                </a:solidFill>
                <a:latin typeface="railway"/>
                <a:cs typeface="Arial"/>
              </a:rPr>
              <a:t>Séverine BAUDOUIN </a:t>
            </a:r>
            <a:endParaRPr lang="en-US" sz="2400" b="1" dirty="0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 dirty="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Directeur adjointe du FIPHFP</a:t>
            </a:r>
            <a:endParaRPr lang="en-US" sz="2400" dirty="0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 dirty="0">
                <a:solidFill>
                  <a:srgbClr val="2D3C8B"/>
                </a:solidFill>
                <a:latin typeface="railway"/>
                <a:cs typeface="Calibri"/>
              </a:rPr>
              <a:t>Fonds pour l'Insertion des Personnes Handicapées </a:t>
            </a:r>
          </a:p>
          <a:p>
            <a:pPr algn="ctr"/>
            <a:r>
              <a:rPr lang="fr-FR" sz="2400" dirty="0">
                <a:solidFill>
                  <a:srgbClr val="2D3C8B"/>
                </a:solidFill>
                <a:latin typeface="railway"/>
                <a:cs typeface="Calibri"/>
              </a:rPr>
              <a:t>dans la Fonction Publique</a:t>
            </a:r>
            <a:endParaRPr lang="fr-FR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F580769-22CE-0DFC-6DD5-8466B439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746" y="4039261"/>
            <a:ext cx="1279358" cy="1382978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0F167C7-B3C8-84B9-9BA8-D274EFEB1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817" y="5576168"/>
            <a:ext cx="2415116" cy="1177246"/>
          </a:xfrm>
          <a:prstGeom prst="rect">
            <a:avLst/>
          </a:prstGeom>
        </p:spPr>
      </p:pic>
      <p:sp>
        <p:nvSpPr>
          <p:cNvPr id="6" name="bg object 42">
            <a:extLst>
              <a:ext uri="{FF2B5EF4-FFF2-40B4-BE49-F238E27FC236}">
                <a16:creationId xmlns:a16="http://schemas.microsoft.com/office/drawing/2014/main" id="{979AA38A-B7A2-C11E-CC3F-AB5C30846772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3F761DE-7A27-2E33-84CA-D2CF73556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843333-0B4D-CEE2-5232-241DB65431CD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3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B1CB3B1-24A4-E25B-7D83-761C4B069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067" y="5047002"/>
            <a:ext cx="3505199" cy="171699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5AF910D-3AF6-7E10-8CB8-9778F84B2658}"/>
              </a:ext>
            </a:extLst>
          </p:cNvPr>
          <p:cNvSpPr/>
          <p:nvPr/>
        </p:nvSpPr>
        <p:spPr>
          <a:xfrm>
            <a:off x="10011833" y="-31750"/>
            <a:ext cx="2233083" cy="20637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0F20D-067E-0CA6-BBA5-B3F62C38EF4C}"/>
              </a:ext>
            </a:extLst>
          </p:cNvPr>
          <p:cNvSpPr txBox="1"/>
          <p:nvPr/>
        </p:nvSpPr>
        <p:spPr>
          <a:xfrm>
            <a:off x="2829426" y="2967567"/>
            <a:ext cx="779924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6600" b="1">
                <a:solidFill>
                  <a:srgbClr val="2D3C8B"/>
                </a:solidFill>
                <a:latin typeface="railway"/>
                <a:cs typeface="Arial"/>
              </a:rPr>
              <a:t>MERCI !</a:t>
            </a:r>
            <a:endParaRPr lang="en-US" sz="5400">
              <a:solidFill>
                <a:srgbClr val="2D3C8B"/>
              </a:solidFill>
              <a:latin typeface="railway"/>
            </a:endParaRPr>
          </a:p>
        </p:txBody>
      </p:sp>
      <p:sp>
        <p:nvSpPr>
          <p:cNvPr id="6" name="bg object 42">
            <a:extLst>
              <a:ext uri="{FF2B5EF4-FFF2-40B4-BE49-F238E27FC236}">
                <a16:creationId xmlns:a16="http://schemas.microsoft.com/office/drawing/2014/main" id="{130B9207-B558-2892-8ACD-65D1E54F23BC}"/>
              </a:ext>
            </a:extLst>
          </p:cNvPr>
          <p:cNvSpPr/>
          <p:nvPr/>
        </p:nvSpPr>
        <p:spPr>
          <a:xfrm>
            <a:off x="-1299637" y="1866236"/>
            <a:ext cx="4612639" cy="2328756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kern="0"/>
            </a:defPPr>
          </a:lstStyle>
          <a:p>
            <a:endParaRPr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3E26C58-E86D-C50A-41F0-3ED3B2A7E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26476" y="1006475"/>
            <a:ext cx="488950" cy="977900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5783130C-D79C-079E-FB8E-E18264390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606800" y="1250950"/>
            <a:ext cx="647700" cy="12954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859190-E706-BEA7-C2F4-C52ACA0DB708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87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3BFE4B6-AD1D-4762-8EEE-958F7CFA82EE}"/>
              </a:ext>
            </a:extLst>
          </p:cNvPr>
          <p:cNvSpPr txBox="1">
            <a:spLocks/>
          </p:cNvSpPr>
          <p:nvPr/>
        </p:nvSpPr>
        <p:spPr>
          <a:xfrm>
            <a:off x="4996308" y="843411"/>
            <a:ext cx="6235784" cy="245555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algn="ctr"/>
            <a:endParaRPr lang="fr-FR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F96BF-4772-BEF2-2E35-4B02022FB711}"/>
              </a:ext>
            </a:extLst>
          </p:cNvPr>
          <p:cNvSpPr txBox="1"/>
          <p:nvPr/>
        </p:nvSpPr>
        <p:spPr>
          <a:xfrm>
            <a:off x="2744759" y="2269068"/>
            <a:ext cx="77992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b="1">
                <a:solidFill>
                  <a:srgbClr val="2D3C8B"/>
                </a:solidFill>
                <a:latin typeface="railway"/>
                <a:cs typeface="Arial"/>
              </a:rPr>
              <a:t>Guillaume BONNEVILLE </a:t>
            </a:r>
            <a:endParaRPr lang="en-US" sz="2400" b="1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Directeur territorial au handicap</a:t>
            </a:r>
            <a:endParaRPr lang="en-US" sz="2400">
              <a:solidFill>
                <a:srgbClr val="2D3C8B"/>
              </a:solidFill>
              <a:latin typeface="railway"/>
              <a:ea typeface="+mn-lt"/>
              <a:cs typeface="Arial"/>
            </a:endParaRPr>
          </a:p>
          <a:p>
            <a:pPr algn="ctr"/>
            <a:r>
              <a:rPr lang="fr-FR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 Auvergne Rhône-Alpes</a:t>
            </a:r>
            <a:endParaRPr lang="en-US" sz="2400">
              <a:solidFill>
                <a:srgbClr val="2D3C8B"/>
              </a:solidFill>
              <a:latin typeface="railway"/>
              <a:cs typeface="Arial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4F580769-22CE-0DFC-6DD5-8466B4396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413" y="4018094"/>
            <a:ext cx="1279358" cy="1382978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CC718229-F508-11A7-6534-78CFF1D06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2150" y="146918"/>
            <a:ext cx="2415116" cy="11772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71DCC3-642A-B0C9-071C-E9B81E7AAFCC}"/>
              </a:ext>
            </a:extLst>
          </p:cNvPr>
          <p:cNvSpPr/>
          <p:nvPr/>
        </p:nvSpPr>
        <p:spPr>
          <a:xfrm>
            <a:off x="10646833" y="5238750"/>
            <a:ext cx="1587500" cy="1714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g object 42">
            <a:extLst>
              <a:ext uri="{FF2B5EF4-FFF2-40B4-BE49-F238E27FC236}">
                <a16:creationId xmlns:a16="http://schemas.microsoft.com/office/drawing/2014/main" id="{B5531BC7-D333-8645-DBB5-FBFA5EC17CFD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4472EA9-C739-4707-4BAB-F6C4FFB02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D78E4C-D730-0755-4CA6-9ECD632BB216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7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>
            <a:extLst>
              <a:ext uri="{FF2B5EF4-FFF2-40B4-BE49-F238E27FC236}">
                <a16:creationId xmlns:a16="http://schemas.microsoft.com/office/drawing/2014/main" id="{CC718229-F508-11A7-6534-78CFF1D0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0" y="146918"/>
            <a:ext cx="2415116" cy="1177246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371DCC3-642A-B0C9-071C-E9B81E7AAFCC}"/>
              </a:ext>
            </a:extLst>
          </p:cNvPr>
          <p:cNvSpPr/>
          <p:nvPr/>
        </p:nvSpPr>
        <p:spPr>
          <a:xfrm>
            <a:off x="10646833" y="5238750"/>
            <a:ext cx="1587500" cy="17145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g object 42">
            <a:extLst>
              <a:ext uri="{FF2B5EF4-FFF2-40B4-BE49-F238E27FC236}">
                <a16:creationId xmlns:a16="http://schemas.microsoft.com/office/drawing/2014/main" id="{B5531BC7-D333-8645-DBB5-FBFA5EC17CFD}"/>
              </a:ext>
            </a:extLst>
          </p:cNvPr>
          <p:cNvSpPr/>
          <p:nvPr/>
        </p:nvSpPr>
        <p:spPr>
          <a:xfrm rot="5400000">
            <a:off x="-341847" y="72362"/>
            <a:ext cx="4263390" cy="2032422"/>
          </a:xfrm>
          <a:custGeom>
            <a:avLst/>
            <a:gdLst/>
            <a:ahLst/>
            <a:cxnLst/>
            <a:rect l="l" t="t" r="r" b="b"/>
            <a:pathLst>
              <a:path w="802640" h="402590">
                <a:moveTo>
                  <a:pt x="802347" y="0"/>
                </a:moveTo>
                <a:lnTo>
                  <a:pt x="0" y="0"/>
                </a:lnTo>
                <a:lnTo>
                  <a:pt x="2686" y="47941"/>
                </a:lnTo>
                <a:lnTo>
                  <a:pt x="10582" y="93142"/>
                </a:lnTo>
                <a:lnTo>
                  <a:pt x="23375" y="136456"/>
                </a:lnTo>
                <a:lnTo>
                  <a:pt x="40764" y="177583"/>
                </a:lnTo>
                <a:lnTo>
                  <a:pt x="62447" y="216223"/>
                </a:lnTo>
                <a:lnTo>
                  <a:pt x="88123" y="252072"/>
                </a:lnTo>
                <a:lnTo>
                  <a:pt x="117492" y="284832"/>
                </a:lnTo>
                <a:lnTo>
                  <a:pt x="150252" y="314200"/>
                </a:lnTo>
                <a:lnTo>
                  <a:pt x="186103" y="339876"/>
                </a:lnTo>
                <a:lnTo>
                  <a:pt x="224743" y="361559"/>
                </a:lnTo>
                <a:lnTo>
                  <a:pt x="265872" y="378947"/>
                </a:lnTo>
                <a:lnTo>
                  <a:pt x="309189" y="391740"/>
                </a:lnTo>
                <a:lnTo>
                  <a:pt x="354391" y="399636"/>
                </a:lnTo>
                <a:lnTo>
                  <a:pt x="401180" y="402336"/>
                </a:lnTo>
                <a:lnTo>
                  <a:pt x="447966" y="399636"/>
                </a:lnTo>
                <a:lnTo>
                  <a:pt x="493166" y="391740"/>
                </a:lnTo>
                <a:lnTo>
                  <a:pt x="536481" y="378947"/>
                </a:lnTo>
                <a:lnTo>
                  <a:pt x="577608" y="361559"/>
                </a:lnTo>
                <a:lnTo>
                  <a:pt x="616247" y="339876"/>
                </a:lnTo>
                <a:lnTo>
                  <a:pt x="652097" y="314200"/>
                </a:lnTo>
                <a:lnTo>
                  <a:pt x="684857" y="284832"/>
                </a:lnTo>
                <a:lnTo>
                  <a:pt x="714225" y="252072"/>
                </a:lnTo>
                <a:lnTo>
                  <a:pt x="739901" y="216223"/>
                </a:lnTo>
                <a:lnTo>
                  <a:pt x="761583" y="177583"/>
                </a:lnTo>
                <a:lnTo>
                  <a:pt x="778972" y="136456"/>
                </a:lnTo>
                <a:lnTo>
                  <a:pt x="791765" y="93142"/>
                </a:lnTo>
                <a:lnTo>
                  <a:pt x="799661" y="47941"/>
                </a:lnTo>
                <a:lnTo>
                  <a:pt x="802347" y="0"/>
                </a:lnTo>
                <a:close/>
              </a:path>
            </a:pathLst>
          </a:custGeom>
          <a:solidFill>
            <a:srgbClr val="CB5047"/>
          </a:solidFill>
        </p:spPr>
        <p:txBody>
          <a:bodyPr wrap="square" lIns="0" tIns="0" rIns="0" bIns="0" rtlCol="0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4472EA9-C739-4707-4BAB-F6C4FFB02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396067" y="1331383"/>
            <a:ext cx="647700" cy="129540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0975E8D-764F-7C57-2709-519AECDA7D2D}"/>
              </a:ext>
            </a:extLst>
          </p:cNvPr>
          <p:cNvSpPr txBox="1"/>
          <p:nvPr/>
        </p:nvSpPr>
        <p:spPr>
          <a:xfrm>
            <a:off x="3761831" y="1447235"/>
            <a:ext cx="7249583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200" b="1">
                <a:solidFill>
                  <a:srgbClr val="E84E0F"/>
                </a:solidFill>
                <a:latin typeface="railway"/>
                <a:cs typeface="Calibri"/>
              </a:rPr>
              <a:t>PROGRAMME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10C29FB3-E994-16E9-3117-9A50421093E0}"/>
              </a:ext>
            </a:extLst>
          </p:cNvPr>
          <p:cNvSpPr txBox="1"/>
          <p:nvPr/>
        </p:nvSpPr>
        <p:spPr>
          <a:xfrm>
            <a:off x="3634317" y="3285066"/>
            <a:ext cx="6637866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10h30 :    </a:t>
            </a:r>
            <a:r>
              <a:rPr lang="en-US" sz="2400" err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Conférence</a:t>
            </a: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 de Julie DACHEZ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2D3C8B"/>
              </a:solidFill>
              <a:latin typeface="railway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11h30 :    Table ronde </a:t>
            </a:r>
          </a:p>
          <a:p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                     "</a:t>
            </a:r>
            <a:r>
              <a:rPr lang="en-US" sz="2400" err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autisme</a:t>
            </a: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 et </a:t>
            </a:r>
            <a:r>
              <a:rPr lang="en-US" sz="2400" err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emploi</a:t>
            </a: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, </a:t>
            </a:r>
            <a:r>
              <a:rPr lang="en-US" sz="2400" err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c'est</a:t>
            </a: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 possible !"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>
              <a:solidFill>
                <a:srgbClr val="2D3C8B"/>
              </a:solidFill>
              <a:latin typeface="railway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13h :         Cocktail </a:t>
            </a:r>
            <a:r>
              <a:rPr lang="en-US" sz="2400" err="1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déjeunatoire</a:t>
            </a:r>
            <a:r>
              <a:rPr lang="en-US" sz="2400">
                <a:solidFill>
                  <a:srgbClr val="2D3C8B"/>
                </a:solidFill>
                <a:latin typeface="railway"/>
                <a:ea typeface="+mn-lt"/>
                <a:cs typeface="+mn-lt"/>
              </a:rPr>
              <a:t> et exposition 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63FFD1-23CE-7D58-7E52-1D107B1CD200}"/>
              </a:ext>
            </a:extLst>
          </p:cNvPr>
          <p:cNvSpPr/>
          <p:nvPr/>
        </p:nvSpPr>
        <p:spPr>
          <a:xfrm>
            <a:off x="-222250" y="6402916"/>
            <a:ext cx="1587500" cy="455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0" y="2496783"/>
            <a:ext cx="9144000" cy="3677245"/>
            <a:chOff x="0" y="2663234"/>
            <a:chExt cx="9753600" cy="3922395"/>
          </a:xfrm>
        </p:grpSpPr>
        <p:sp>
          <p:nvSpPr>
            <p:cNvPr id="3" name="object 3"/>
            <p:cNvSpPr/>
            <p:nvPr/>
          </p:nvSpPr>
          <p:spPr>
            <a:xfrm>
              <a:off x="0" y="6575403"/>
              <a:ext cx="9753600" cy="9525"/>
            </a:xfrm>
            <a:custGeom>
              <a:avLst/>
              <a:gdLst/>
              <a:ahLst/>
              <a:cxnLst/>
              <a:rect l="l" t="t" r="r" b="b"/>
              <a:pathLst>
                <a:path w="9753600" h="9525">
                  <a:moveTo>
                    <a:pt x="0" y="0"/>
                  </a:moveTo>
                  <a:lnTo>
                    <a:pt x="9753599" y="0"/>
                  </a:lnTo>
                  <a:lnTo>
                    <a:pt x="9753599" y="9524"/>
                  </a:lnTo>
                  <a:lnTo>
                    <a:pt x="0" y="95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6647" y="3519988"/>
              <a:ext cx="838199" cy="109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6647" y="3687594"/>
              <a:ext cx="838199" cy="109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6647" y="3857766"/>
              <a:ext cx="838199" cy="109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26647" y="4022824"/>
              <a:ext cx="838199" cy="1092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6647" y="4190498"/>
              <a:ext cx="838199" cy="109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5829" y="2663234"/>
              <a:ext cx="3476926" cy="3922211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26443" y="0"/>
            <a:ext cx="8160544" cy="2261638"/>
          </a:xfrm>
          <a:prstGeom prst="rect">
            <a:avLst/>
          </a:prstGeom>
        </p:spPr>
        <p:txBody>
          <a:bodyPr vert="horz" wrap="square" lIns="0" tIns="326827" rIns="0" bIns="0" rtlCol="0">
            <a:spAutoFit/>
          </a:bodyPr>
          <a:lstStyle/>
          <a:p>
            <a:pPr marL="11906">
              <a:spcBef>
                <a:spcPts val="2573"/>
              </a:spcBef>
            </a:pPr>
            <a:r>
              <a:rPr sz="8438" b="1" spc="-66">
                <a:latin typeface="Trebuchet MS"/>
                <a:cs typeface="Trebuchet MS"/>
              </a:rPr>
              <a:t>A</a:t>
            </a:r>
            <a:r>
              <a:rPr sz="8438" b="1" spc="-430">
                <a:latin typeface="Trebuchet MS"/>
                <a:cs typeface="Trebuchet MS"/>
              </a:rPr>
              <a:t>u</a:t>
            </a:r>
            <a:r>
              <a:rPr sz="8438" b="1" spc="-492">
                <a:latin typeface="Trebuchet MS"/>
                <a:cs typeface="Trebuchet MS"/>
              </a:rPr>
              <a:t>t</a:t>
            </a:r>
            <a:r>
              <a:rPr sz="8438" b="1" spc="-581">
                <a:latin typeface="Trebuchet MS"/>
                <a:cs typeface="Trebuchet MS"/>
              </a:rPr>
              <a:t>i</a:t>
            </a:r>
            <a:r>
              <a:rPr sz="8438" b="1" spc="-145">
                <a:latin typeface="Trebuchet MS"/>
                <a:cs typeface="Trebuchet MS"/>
              </a:rPr>
              <a:t>s</a:t>
            </a:r>
            <a:r>
              <a:rPr sz="8438" b="1" spc="-323">
                <a:latin typeface="Trebuchet MS"/>
                <a:cs typeface="Trebuchet MS"/>
              </a:rPr>
              <a:t>m</a:t>
            </a:r>
            <a:r>
              <a:rPr sz="8438" b="1" spc="-454">
                <a:latin typeface="Trebuchet MS"/>
                <a:cs typeface="Trebuchet MS"/>
              </a:rPr>
              <a:t>e</a:t>
            </a:r>
            <a:r>
              <a:rPr sz="8438" b="1" spc="-1022">
                <a:latin typeface="Trebuchet MS"/>
                <a:cs typeface="Trebuchet MS"/>
              </a:rPr>
              <a:t> </a:t>
            </a:r>
            <a:r>
              <a:rPr sz="8438" b="1" spc="-708">
                <a:latin typeface="Trebuchet MS"/>
                <a:cs typeface="Trebuchet MS"/>
              </a:rPr>
              <a:t>e</a:t>
            </a:r>
            <a:r>
              <a:rPr sz="8438" b="1" spc="-238">
                <a:latin typeface="Trebuchet MS"/>
                <a:cs typeface="Trebuchet MS"/>
              </a:rPr>
              <a:t>t</a:t>
            </a:r>
            <a:r>
              <a:rPr sz="8438" b="1" spc="-1022">
                <a:latin typeface="Trebuchet MS"/>
                <a:cs typeface="Trebuchet MS"/>
              </a:rPr>
              <a:t> </a:t>
            </a:r>
            <a:r>
              <a:rPr sz="8438" b="1" spc="-708">
                <a:latin typeface="Trebuchet MS"/>
                <a:cs typeface="Trebuchet MS"/>
              </a:rPr>
              <a:t>e</a:t>
            </a:r>
            <a:r>
              <a:rPr sz="8438" b="1" spc="-323">
                <a:latin typeface="Trebuchet MS"/>
                <a:cs typeface="Trebuchet MS"/>
              </a:rPr>
              <a:t>m</a:t>
            </a:r>
            <a:r>
              <a:rPr sz="8438" b="1" spc="-347">
                <a:latin typeface="Trebuchet MS"/>
                <a:cs typeface="Trebuchet MS"/>
              </a:rPr>
              <a:t>p</a:t>
            </a:r>
            <a:r>
              <a:rPr sz="8438" b="1" spc="-383">
                <a:latin typeface="Trebuchet MS"/>
                <a:cs typeface="Trebuchet MS"/>
              </a:rPr>
              <a:t>lo</a:t>
            </a:r>
            <a:r>
              <a:rPr sz="8438" b="1" spc="-328">
                <a:latin typeface="Trebuchet MS"/>
                <a:cs typeface="Trebuchet MS"/>
              </a:rPr>
              <a:t>i</a:t>
            </a:r>
            <a:endParaRPr sz="8438">
              <a:latin typeface="Trebuchet MS"/>
              <a:cs typeface="Trebuchet MS"/>
            </a:endParaRPr>
          </a:p>
          <a:p>
            <a:pPr marL="145256">
              <a:spcBef>
                <a:spcPts val="966"/>
              </a:spcBef>
            </a:pPr>
            <a:r>
              <a:rPr sz="3281" spc="-14">
                <a:latin typeface="Trebuchet MS"/>
                <a:cs typeface="Trebuchet MS"/>
              </a:rPr>
              <a:t>Julie</a:t>
            </a:r>
            <a:r>
              <a:rPr sz="3281" spc="-191">
                <a:latin typeface="Trebuchet MS"/>
                <a:cs typeface="Trebuchet MS"/>
              </a:rPr>
              <a:t> </a:t>
            </a:r>
            <a:r>
              <a:rPr sz="3281" spc="5">
                <a:latin typeface="Trebuchet MS"/>
                <a:cs typeface="Trebuchet MS"/>
              </a:rPr>
              <a:t>Dachez</a:t>
            </a:r>
            <a:endParaRPr sz="3281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4678" y="1339944"/>
            <a:ext cx="3137892" cy="2819546"/>
          </a:xfrm>
          <a:prstGeom prst="rect">
            <a:avLst/>
          </a:prstGeom>
        </p:spPr>
        <p:txBody>
          <a:bodyPr vert="horz" wrap="square" lIns="0" tIns="726877" rIns="0" bIns="0" rtlCol="0">
            <a:spAutoFit/>
          </a:bodyPr>
          <a:lstStyle/>
          <a:p>
            <a:pPr algn="ctr">
              <a:spcBef>
                <a:spcPts val="5723"/>
              </a:spcBef>
            </a:pPr>
            <a:r>
              <a:rPr sz="7969" b="1" spc="-47">
                <a:latin typeface="Trebuchet MS"/>
                <a:cs typeface="Trebuchet MS"/>
              </a:rPr>
              <a:t>1</a:t>
            </a:r>
            <a:r>
              <a:rPr sz="7969" b="1" spc="-966">
                <a:latin typeface="Trebuchet MS"/>
                <a:cs typeface="Trebuchet MS"/>
              </a:rPr>
              <a:t> </a:t>
            </a:r>
            <a:r>
              <a:rPr sz="7969" b="1" spc="525">
                <a:latin typeface="Trebuchet MS"/>
                <a:cs typeface="Trebuchet MS"/>
              </a:rPr>
              <a:t>/</a:t>
            </a:r>
            <a:r>
              <a:rPr sz="7969" b="1" spc="-966">
                <a:latin typeface="Trebuchet MS"/>
                <a:cs typeface="Trebuchet MS"/>
              </a:rPr>
              <a:t> </a:t>
            </a:r>
            <a:r>
              <a:rPr sz="7969" b="1" spc="-286">
                <a:latin typeface="Trebuchet MS"/>
                <a:cs typeface="Trebuchet MS"/>
              </a:rPr>
              <a:t>10</a:t>
            </a:r>
            <a:r>
              <a:rPr sz="7969" b="1" spc="-47">
                <a:latin typeface="Trebuchet MS"/>
                <a:cs typeface="Trebuchet MS"/>
              </a:rPr>
              <a:t>0</a:t>
            </a:r>
            <a:endParaRPr sz="7969">
              <a:latin typeface="Trebuchet MS"/>
              <a:cs typeface="Trebuchet MS"/>
            </a:endParaRPr>
          </a:p>
          <a:p>
            <a:pPr marL="159544" marR="152400" algn="ctr">
              <a:lnSpc>
                <a:spcPts val="2531"/>
              </a:lnSpc>
              <a:spcBef>
                <a:spcPts val="1654"/>
              </a:spcBef>
            </a:pPr>
            <a:r>
              <a:rPr sz="2156" b="1" spc="-84">
                <a:latin typeface="Trebuchet MS"/>
                <a:cs typeface="Trebuchet MS"/>
              </a:rPr>
              <a:t>T</a:t>
            </a:r>
            <a:r>
              <a:rPr sz="2156" b="1" spc="-70">
                <a:latin typeface="Trebuchet MS"/>
                <a:cs typeface="Trebuchet MS"/>
              </a:rPr>
              <a:t>r</a:t>
            </a:r>
            <a:r>
              <a:rPr sz="2156" b="1" spc="-38">
                <a:latin typeface="Trebuchet MS"/>
                <a:cs typeface="Trebuchet MS"/>
              </a:rPr>
              <a:t>o</a:t>
            </a:r>
            <a:r>
              <a:rPr sz="2156" b="1" spc="-52">
                <a:latin typeface="Trebuchet MS"/>
                <a:cs typeface="Trebuchet MS"/>
              </a:rPr>
              <a:t>u</a:t>
            </a:r>
            <a:r>
              <a:rPr sz="2156" b="1" spc="-23">
                <a:latin typeface="Trebuchet MS"/>
                <a:cs typeface="Trebuchet MS"/>
              </a:rPr>
              <a:t>b</a:t>
            </a:r>
            <a:r>
              <a:rPr sz="2156" b="1" spc="-38">
                <a:latin typeface="Trebuchet MS"/>
                <a:cs typeface="Trebuchet MS"/>
              </a:rPr>
              <a:t>l</a:t>
            </a:r>
            <a:r>
              <a:rPr sz="2156" b="1" spc="-122">
                <a:latin typeface="Trebuchet MS"/>
                <a:cs typeface="Trebuchet MS"/>
              </a:rPr>
              <a:t>e</a:t>
            </a:r>
            <a:r>
              <a:rPr sz="2156" b="1" spc="28">
                <a:latin typeface="Trebuchet MS"/>
                <a:cs typeface="Trebuchet MS"/>
              </a:rPr>
              <a:t>s</a:t>
            </a:r>
            <a:r>
              <a:rPr sz="2156" b="1" spc="-136">
                <a:latin typeface="Trebuchet MS"/>
                <a:cs typeface="Trebuchet MS"/>
              </a:rPr>
              <a:t> </a:t>
            </a:r>
            <a:r>
              <a:rPr sz="2156" b="1" spc="-28">
                <a:latin typeface="Trebuchet MS"/>
                <a:cs typeface="Trebuchet MS"/>
              </a:rPr>
              <a:t>d</a:t>
            </a:r>
            <a:r>
              <a:rPr sz="2156" b="1" spc="-47">
                <a:latin typeface="Trebuchet MS"/>
                <a:cs typeface="Trebuchet MS"/>
              </a:rPr>
              <a:t>u</a:t>
            </a:r>
            <a:r>
              <a:rPr sz="2156" b="1" spc="-136">
                <a:latin typeface="Trebuchet MS"/>
                <a:cs typeface="Trebuchet MS"/>
              </a:rPr>
              <a:t> </a:t>
            </a:r>
            <a:r>
              <a:rPr sz="2156" b="1" spc="89">
                <a:latin typeface="Trebuchet MS"/>
                <a:cs typeface="Trebuchet MS"/>
              </a:rPr>
              <a:t>S</a:t>
            </a:r>
            <a:r>
              <a:rPr sz="2156" b="1" spc="-28">
                <a:latin typeface="Trebuchet MS"/>
                <a:cs typeface="Trebuchet MS"/>
              </a:rPr>
              <a:t>p</a:t>
            </a:r>
            <a:r>
              <a:rPr sz="2156" b="1" spc="-122">
                <a:latin typeface="Trebuchet MS"/>
                <a:cs typeface="Trebuchet MS"/>
              </a:rPr>
              <a:t>e</a:t>
            </a:r>
            <a:r>
              <a:rPr sz="2156" b="1" spc="-52">
                <a:latin typeface="Trebuchet MS"/>
                <a:cs typeface="Trebuchet MS"/>
              </a:rPr>
              <a:t>c</a:t>
            </a:r>
            <a:r>
              <a:rPr sz="2156" b="1" spc="-70">
                <a:latin typeface="Trebuchet MS"/>
                <a:cs typeface="Trebuchet MS"/>
              </a:rPr>
              <a:t>tr</a:t>
            </a:r>
            <a:r>
              <a:rPr sz="2156" b="1" spc="-117">
                <a:latin typeface="Trebuchet MS"/>
                <a:cs typeface="Trebuchet MS"/>
              </a:rPr>
              <a:t>e</a:t>
            </a:r>
            <a:r>
              <a:rPr sz="2156" b="1" spc="-136">
                <a:latin typeface="Trebuchet MS"/>
                <a:cs typeface="Trebuchet MS"/>
              </a:rPr>
              <a:t> </a:t>
            </a:r>
            <a:r>
              <a:rPr sz="2156" b="1" spc="-28">
                <a:latin typeface="Trebuchet MS"/>
                <a:cs typeface="Trebuchet MS"/>
              </a:rPr>
              <a:t>d</a:t>
            </a:r>
            <a:r>
              <a:rPr sz="2156" b="1" spc="-80">
                <a:latin typeface="Trebuchet MS"/>
                <a:cs typeface="Trebuchet MS"/>
              </a:rPr>
              <a:t>e  </a:t>
            </a:r>
            <a:r>
              <a:rPr sz="2156" b="1" spc="-19">
                <a:latin typeface="Trebuchet MS"/>
                <a:cs typeface="Trebuchet MS"/>
              </a:rPr>
              <a:t>l'Autisme</a:t>
            </a:r>
            <a:endParaRPr sz="2156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6266" y="1339945"/>
            <a:ext cx="1752005" cy="2484455"/>
          </a:xfrm>
          <a:prstGeom prst="rect">
            <a:avLst/>
          </a:prstGeom>
        </p:spPr>
        <p:txBody>
          <a:bodyPr vert="horz" wrap="square" lIns="0" tIns="726877" rIns="0" bIns="0" rtlCol="0">
            <a:spAutoFit/>
          </a:bodyPr>
          <a:lstStyle/>
          <a:p>
            <a:pPr algn="ctr" defTabSz="857250">
              <a:spcBef>
                <a:spcPts val="5723"/>
              </a:spcBef>
            </a:pPr>
            <a:r>
              <a:rPr sz="7969" b="1" spc="389">
                <a:solidFill>
                  <a:srgbClr val="1B1B1D"/>
                </a:solidFill>
                <a:latin typeface="Trebuchet MS"/>
                <a:cs typeface="Trebuchet MS"/>
              </a:rPr>
              <a:t>?</a:t>
            </a:r>
            <a:endParaRPr sz="7969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857250">
              <a:spcBef>
                <a:spcPts val="1523"/>
              </a:spcBef>
            </a:pPr>
            <a:r>
              <a:rPr sz="2156" b="1" spc="-84">
                <a:solidFill>
                  <a:srgbClr val="1B1B1D"/>
                </a:solidFill>
                <a:latin typeface="Trebuchet MS"/>
                <a:cs typeface="Trebuchet MS"/>
              </a:rPr>
              <a:t>T</a:t>
            </a:r>
            <a:r>
              <a:rPr sz="2156" b="1" spc="-38">
                <a:solidFill>
                  <a:srgbClr val="1B1B1D"/>
                </a:solidFill>
                <a:latin typeface="Trebuchet MS"/>
                <a:cs typeface="Trebuchet MS"/>
              </a:rPr>
              <a:t>a</a:t>
            </a:r>
            <a:r>
              <a:rPr sz="2156" b="1" spc="-52">
                <a:solidFill>
                  <a:srgbClr val="1B1B1D"/>
                </a:solidFill>
                <a:latin typeface="Trebuchet MS"/>
                <a:cs typeface="Trebuchet MS"/>
              </a:rPr>
              <a:t>u</a:t>
            </a:r>
            <a:r>
              <a:rPr sz="2156" b="1" spc="-107">
                <a:solidFill>
                  <a:srgbClr val="1B1B1D"/>
                </a:solidFill>
                <a:latin typeface="Trebuchet MS"/>
                <a:cs typeface="Trebuchet MS"/>
              </a:rPr>
              <a:t>x</a:t>
            </a:r>
            <a:r>
              <a:rPr sz="2156" b="1" spc="-136">
                <a:solidFill>
                  <a:srgbClr val="1B1B1D"/>
                </a:solidFill>
                <a:latin typeface="Trebuchet MS"/>
                <a:cs typeface="Trebuchet MS"/>
              </a:rPr>
              <a:t> </a:t>
            </a:r>
            <a:r>
              <a:rPr sz="2156" b="1" spc="-28">
                <a:solidFill>
                  <a:srgbClr val="1B1B1D"/>
                </a:solidFill>
                <a:latin typeface="Trebuchet MS"/>
                <a:cs typeface="Trebuchet MS"/>
              </a:rPr>
              <a:t>d</a:t>
            </a:r>
            <a:r>
              <a:rPr sz="2156" b="1" spc="141">
                <a:solidFill>
                  <a:srgbClr val="1B1B1D"/>
                </a:solidFill>
                <a:latin typeface="Trebuchet MS"/>
                <a:cs typeface="Trebuchet MS"/>
              </a:rPr>
              <a:t>'</a:t>
            </a:r>
            <a:r>
              <a:rPr sz="2156" b="1" spc="-122">
                <a:solidFill>
                  <a:srgbClr val="1B1B1D"/>
                </a:solidFill>
                <a:latin typeface="Trebuchet MS"/>
                <a:cs typeface="Trebuchet MS"/>
              </a:rPr>
              <a:t>e</a:t>
            </a:r>
            <a:r>
              <a:rPr sz="2156" b="1" spc="-23">
                <a:solidFill>
                  <a:srgbClr val="1B1B1D"/>
                </a:solidFill>
                <a:latin typeface="Trebuchet MS"/>
                <a:cs typeface="Trebuchet MS"/>
              </a:rPr>
              <a:t>m</a:t>
            </a:r>
            <a:r>
              <a:rPr sz="2156" b="1" spc="-28">
                <a:solidFill>
                  <a:srgbClr val="1B1B1D"/>
                </a:solidFill>
                <a:latin typeface="Trebuchet MS"/>
                <a:cs typeface="Trebuchet MS"/>
              </a:rPr>
              <a:t>p</a:t>
            </a:r>
            <a:r>
              <a:rPr sz="2156" b="1" spc="-38">
                <a:solidFill>
                  <a:srgbClr val="1B1B1D"/>
                </a:solidFill>
                <a:latin typeface="Trebuchet MS"/>
                <a:cs typeface="Trebuchet MS"/>
              </a:rPr>
              <a:t>lo</a:t>
            </a:r>
            <a:r>
              <a:rPr sz="2156" b="1" spc="-84">
                <a:solidFill>
                  <a:srgbClr val="1B1B1D"/>
                </a:solidFill>
                <a:latin typeface="Trebuchet MS"/>
                <a:cs typeface="Trebuchet MS"/>
              </a:rPr>
              <a:t>i</a:t>
            </a:r>
            <a:endParaRPr sz="2156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1238" y="0"/>
            <a:ext cx="8930" cy="6858000"/>
          </a:xfrm>
          <a:custGeom>
            <a:avLst/>
            <a:gdLst/>
            <a:ahLst/>
            <a:cxnLst/>
            <a:rect l="l" t="t" r="r" b="b"/>
            <a:pathLst>
              <a:path w="9525" h="7315200">
                <a:moveTo>
                  <a:pt x="9524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524" y="0"/>
                </a:lnTo>
                <a:lnTo>
                  <a:pt x="9524" y="7315199"/>
                </a:lnTo>
                <a:close/>
              </a:path>
            </a:pathLst>
          </a:custGeom>
          <a:solidFill>
            <a:srgbClr val="1B1B1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9780" y="1386310"/>
            <a:ext cx="89162" cy="895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529704" y="1377353"/>
            <a:ext cx="1013817" cy="107156"/>
          </a:xfrm>
          <a:custGeom>
            <a:avLst/>
            <a:gdLst/>
            <a:ahLst/>
            <a:cxnLst/>
            <a:rect l="l" t="t" r="r" b="b"/>
            <a:pathLst>
              <a:path w="1081405" h="114300">
                <a:moveTo>
                  <a:pt x="1031802" y="106462"/>
                </a:moveTo>
                <a:lnTo>
                  <a:pt x="1012558" y="102623"/>
                </a:lnTo>
                <a:lnTo>
                  <a:pt x="996907" y="92130"/>
                </a:lnTo>
                <a:lnTo>
                  <a:pt x="986387" y="76519"/>
                </a:lnTo>
                <a:lnTo>
                  <a:pt x="982538" y="57325"/>
                </a:lnTo>
                <a:lnTo>
                  <a:pt x="986387" y="38131"/>
                </a:lnTo>
                <a:lnTo>
                  <a:pt x="996907" y="22520"/>
                </a:lnTo>
                <a:lnTo>
                  <a:pt x="1012558" y="12028"/>
                </a:lnTo>
                <a:lnTo>
                  <a:pt x="1031802" y="8189"/>
                </a:lnTo>
                <a:lnTo>
                  <a:pt x="1051046" y="12028"/>
                </a:lnTo>
                <a:lnTo>
                  <a:pt x="1066697" y="22520"/>
                </a:lnTo>
                <a:lnTo>
                  <a:pt x="1070836" y="28662"/>
                </a:lnTo>
                <a:lnTo>
                  <a:pt x="1031802" y="28662"/>
                </a:lnTo>
                <a:lnTo>
                  <a:pt x="1020673" y="30934"/>
                </a:lnTo>
                <a:lnTo>
                  <a:pt x="1011532" y="37108"/>
                </a:lnTo>
                <a:lnTo>
                  <a:pt x="1005342" y="46225"/>
                </a:lnTo>
                <a:lnTo>
                  <a:pt x="1003065" y="57325"/>
                </a:lnTo>
                <a:lnTo>
                  <a:pt x="1005342" y="68426"/>
                </a:lnTo>
                <a:lnTo>
                  <a:pt x="1011532" y="77543"/>
                </a:lnTo>
                <a:lnTo>
                  <a:pt x="1020673" y="83717"/>
                </a:lnTo>
                <a:lnTo>
                  <a:pt x="1031802" y="85988"/>
                </a:lnTo>
                <a:lnTo>
                  <a:pt x="1070836" y="85988"/>
                </a:lnTo>
                <a:lnTo>
                  <a:pt x="1066697" y="92130"/>
                </a:lnTo>
                <a:lnTo>
                  <a:pt x="1051046" y="102623"/>
                </a:lnTo>
                <a:lnTo>
                  <a:pt x="1031802" y="106462"/>
                </a:lnTo>
                <a:close/>
              </a:path>
              <a:path w="1081405" h="114300">
                <a:moveTo>
                  <a:pt x="1070836" y="85988"/>
                </a:moveTo>
                <a:lnTo>
                  <a:pt x="1031802" y="85988"/>
                </a:lnTo>
                <a:lnTo>
                  <a:pt x="1042931" y="83717"/>
                </a:lnTo>
                <a:lnTo>
                  <a:pt x="1052072" y="77543"/>
                </a:lnTo>
                <a:lnTo>
                  <a:pt x="1058262" y="68426"/>
                </a:lnTo>
                <a:lnTo>
                  <a:pt x="1060539" y="57325"/>
                </a:lnTo>
                <a:lnTo>
                  <a:pt x="1058262" y="46225"/>
                </a:lnTo>
                <a:lnTo>
                  <a:pt x="1052072" y="37108"/>
                </a:lnTo>
                <a:lnTo>
                  <a:pt x="1042931" y="30934"/>
                </a:lnTo>
                <a:lnTo>
                  <a:pt x="1031802" y="28662"/>
                </a:lnTo>
                <a:lnTo>
                  <a:pt x="1070836" y="28662"/>
                </a:lnTo>
                <a:lnTo>
                  <a:pt x="1077217" y="38131"/>
                </a:lnTo>
                <a:lnTo>
                  <a:pt x="1081066" y="57325"/>
                </a:lnTo>
                <a:lnTo>
                  <a:pt x="1077217" y="76519"/>
                </a:lnTo>
                <a:lnTo>
                  <a:pt x="1070836" y="85988"/>
                </a:lnTo>
                <a:close/>
              </a:path>
              <a:path w="1081405" h="114300">
                <a:moveTo>
                  <a:pt x="550112" y="113969"/>
                </a:moveTo>
                <a:lnTo>
                  <a:pt x="529585" y="113969"/>
                </a:lnTo>
                <a:lnTo>
                  <a:pt x="529585" y="67562"/>
                </a:lnTo>
                <a:lnTo>
                  <a:pt x="483742" y="67562"/>
                </a:lnTo>
                <a:lnTo>
                  <a:pt x="483742" y="47089"/>
                </a:lnTo>
                <a:lnTo>
                  <a:pt x="530269" y="47089"/>
                </a:lnTo>
                <a:lnTo>
                  <a:pt x="530269" y="0"/>
                </a:lnTo>
                <a:lnTo>
                  <a:pt x="550796" y="0"/>
                </a:lnTo>
                <a:lnTo>
                  <a:pt x="550796" y="46406"/>
                </a:lnTo>
                <a:lnTo>
                  <a:pt x="598007" y="46406"/>
                </a:lnTo>
                <a:lnTo>
                  <a:pt x="598007" y="66880"/>
                </a:lnTo>
                <a:lnTo>
                  <a:pt x="550112" y="66880"/>
                </a:lnTo>
                <a:lnTo>
                  <a:pt x="550112" y="113969"/>
                </a:lnTo>
                <a:close/>
              </a:path>
              <a:path w="1081405" h="114300">
                <a:moveTo>
                  <a:pt x="49263" y="106462"/>
                </a:moveTo>
                <a:lnTo>
                  <a:pt x="30020" y="102623"/>
                </a:lnTo>
                <a:lnTo>
                  <a:pt x="14368" y="92130"/>
                </a:lnTo>
                <a:lnTo>
                  <a:pt x="3848" y="76519"/>
                </a:lnTo>
                <a:lnTo>
                  <a:pt x="0" y="57325"/>
                </a:lnTo>
                <a:lnTo>
                  <a:pt x="3944" y="38131"/>
                </a:lnTo>
                <a:lnTo>
                  <a:pt x="14625" y="22520"/>
                </a:lnTo>
                <a:lnTo>
                  <a:pt x="30308" y="12028"/>
                </a:lnTo>
                <a:lnTo>
                  <a:pt x="49263" y="8189"/>
                </a:lnTo>
                <a:lnTo>
                  <a:pt x="68507" y="12028"/>
                </a:lnTo>
                <a:lnTo>
                  <a:pt x="84158" y="22520"/>
                </a:lnTo>
                <a:lnTo>
                  <a:pt x="88297" y="28662"/>
                </a:lnTo>
                <a:lnTo>
                  <a:pt x="49263" y="28662"/>
                </a:lnTo>
                <a:lnTo>
                  <a:pt x="38134" y="30934"/>
                </a:lnTo>
                <a:lnTo>
                  <a:pt x="28993" y="37108"/>
                </a:lnTo>
                <a:lnTo>
                  <a:pt x="22803" y="46225"/>
                </a:lnTo>
                <a:lnTo>
                  <a:pt x="20526" y="57325"/>
                </a:lnTo>
                <a:lnTo>
                  <a:pt x="22803" y="68426"/>
                </a:lnTo>
                <a:lnTo>
                  <a:pt x="28993" y="77543"/>
                </a:lnTo>
                <a:lnTo>
                  <a:pt x="38134" y="83717"/>
                </a:lnTo>
                <a:lnTo>
                  <a:pt x="49263" y="85988"/>
                </a:lnTo>
                <a:lnTo>
                  <a:pt x="88297" y="85988"/>
                </a:lnTo>
                <a:lnTo>
                  <a:pt x="84158" y="92130"/>
                </a:lnTo>
                <a:lnTo>
                  <a:pt x="68507" y="102623"/>
                </a:lnTo>
                <a:lnTo>
                  <a:pt x="49263" y="106462"/>
                </a:lnTo>
                <a:close/>
              </a:path>
              <a:path w="1081405" h="114300">
                <a:moveTo>
                  <a:pt x="88297" y="85988"/>
                </a:moveTo>
                <a:lnTo>
                  <a:pt x="49263" y="85988"/>
                </a:lnTo>
                <a:lnTo>
                  <a:pt x="60393" y="83717"/>
                </a:lnTo>
                <a:lnTo>
                  <a:pt x="69533" y="77543"/>
                </a:lnTo>
                <a:lnTo>
                  <a:pt x="75723" y="68426"/>
                </a:lnTo>
                <a:lnTo>
                  <a:pt x="78000" y="57325"/>
                </a:lnTo>
                <a:lnTo>
                  <a:pt x="75723" y="46225"/>
                </a:lnTo>
                <a:lnTo>
                  <a:pt x="69533" y="37108"/>
                </a:lnTo>
                <a:lnTo>
                  <a:pt x="60393" y="30934"/>
                </a:lnTo>
                <a:lnTo>
                  <a:pt x="49263" y="28662"/>
                </a:lnTo>
                <a:lnTo>
                  <a:pt x="88297" y="28662"/>
                </a:lnTo>
                <a:lnTo>
                  <a:pt x="94678" y="38131"/>
                </a:lnTo>
                <a:lnTo>
                  <a:pt x="98527" y="57325"/>
                </a:lnTo>
                <a:lnTo>
                  <a:pt x="94678" y="76519"/>
                </a:lnTo>
                <a:lnTo>
                  <a:pt x="88297" y="85988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36990" y="1393221"/>
            <a:ext cx="22027" cy="76200"/>
          </a:xfrm>
          <a:custGeom>
            <a:avLst/>
            <a:gdLst/>
            <a:ahLst/>
            <a:cxnLst/>
            <a:rect l="l" t="t" r="r" b="b"/>
            <a:pathLst>
              <a:path w="23494" h="81280">
                <a:moveTo>
                  <a:pt x="22988" y="80983"/>
                </a:moveTo>
                <a:lnTo>
                  <a:pt x="14368" y="75204"/>
                </a:lnTo>
                <a:lnTo>
                  <a:pt x="3848" y="59593"/>
                </a:lnTo>
                <a:lnTo>
                  <a:pt x="0" y="40400"/>
                </a:lnTo>
                <a:lnTo>
                  <a:pt x="3944" y="21206"/>
                </a:lnTo>
                <a:lnTo>
                  <a:pt x="14625" y="5595"/>
                </a:lnTo>
                <a:lnTo>
                  <a:pt x="22988" y="0"/>
                </a:lnTo>
                <a:lnTo>
                  <a:pt x="22988" y="29027"/>
                </a:lnTo>
                <a:lnTo>
                  <a:pt x="22803" y="29299"/>
                </a:lnTo>
                <a:lnTo>
                  <a:pt x="20526" y="40400"/>
                </a:lnTo>
                <a:lnTo>
                  <a:pt x="22803" y="51500"/>
                </a:lnTo>
                <a:lnTo>
                  <a:pt x="22988" y="51772"/>
                </a:lnTo>
                <a:lnTo>
                  <a:pt x="22988" y="80983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67856" y="2305699"/>
            <a:ext cx="92369" cy="9213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067855" y="3616644"/>
            <a:ext cx="92869" cy="55959"/>
          </a:xfrm>
          <a:custGeom>
            <a:avLst/>
            <a:gdLst/>
            <a:ahLst/>
            <a:cxnLst/>
            <a:rect l="l" t="t" r="r" b="b"/>
            <a:pathLst>
              <a:path w="99059" h="59689">
                <a:moveTo>
                  <a:pt x="96480" y="59347"/>
                </a:moveTo>
                <a:lnTo>
                  <a:pt x="2047" y="59347"/>
                </a:lnTo>
                <a:lnTo>
                  <a:pt x="0" y="49136"/>
                </a:lnTo>
                <a:lnTo>
                  <a:pt x="3848" y="29942"/>
                </a:lnTo>
                <a:lnTo>
                  <a:pt x="14368" y="14331"/>
                </a:lnTo>
                <a:lnTo>
                  <a:pt x="30020" y="3838"/>
                </a:lnTo>
                <a:lnTo>
                  <a:pt x="49263" y="0"/>
                </a:lnTo>
                <a:lnTo>
                  <a:pt x="68507" y="3838"/>
                </a:lnTo>
                <a:lnTo>
                  <a:pt x="84158" y="14331"/>
                </a:lnTo>
                <a:lnTo>
                  <a:pt x="94678" y="29942"/>
                </a:lnTo>
                <a:lnTo>
                  <a:pt x="98527" y="49136"/>
                </a:lnTo>
                <a:lnTo>
                  <a:pt x="96480" y="59347"/>
                </a:lnTo>
                <a:close/>
              </a:path>
            </a:pathLst>
          </a:custGeom>
          <a:solidFill>
            <a:srgbClr val="B9DFFF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59516" y="1845045"/>
            <a:ext cx="107156" cy="1020961"/>
          </a:xfrm>
          <a:custGeom>
            <a:avLst/>
            <a:gdLst/>
            <a:ahLst/>
            <a:cxnLst/>
            <a:rect l="l" t="t" r="r" b="b"/>
            <a:pathLst>
              <a:path w="114300" h="1089025">
                <a:moveTo>
                  <a:pt x="56790" y="98272"/>
                </a:moveTo>
                <a:lnTo>
                  <a:pt x="37546" y="94434"/>
                </a:lnTo>
                <a:lnTo>
                  <a:pt x="21895" y="83941"/>
                </a:lnTo>
                <a:lnTo>
                  <a:pt x="11375" y="68330"/>
                </a:lnTo>
                <a:lnTo>
                  <a:pt x="7526" y="49136"/>
                </a:lnTo>
                <a:lnTo>
                  <a:pt x="11375" y="29942"/>
                </a:lnTo>
                <a:lnTo>
                  <a:pt x="21895" y="14331"/>
                </a:lnTo>
                <a:lnTo>
                  <a:pt x="37546" y="3838"/>
                </a:lnTo>
                <a:lnTo>
                  <a:pt x="56790" y="0"/>
                </a:lnTo>
                <a:lnTo>
                  <a:pt x="76033" y="3838"/>
                </a:lnTo>
                <a:lnTo>
                  <a:pt x="91685" y="14331"/>
                </a:lnTo>
                <a:lnTo>
                  <a:pt x="95824" y="20473"/>
                </a:lnTo>
                <a:lnTo>
                  <a:pt x="56790" y="20473"/>
                </a:lnTo>
                <a:lnTo>
                  <a:pt x="45660" y="22744"/>
                </a:lnTo>
                <a:lnTo>
                  <a:pt x="36520" y="28918"/>
                </a:lnTo>
                <a:lnTo>
                  <a:pt x="30330" y="38035"/>
                </a:lnTo>
                <a:lnTo>
                  <a:pt x="28052" y="49136"/>
                </a:lnTo>
                <a:lnTo>
                  <a:pt x="30330" y="60236"/>
                </a:lnTo>
                <a:lnTo>
                  <a:pt x="36520" y="69354"/>
                </a:lnTo>
                <a:lnTo>
                  <a:pt x="45660" y="75528"/>
                </a:lnTo>
                <a:lnTo>
                  <a:pt x="56790" y="77799"/>
                </a:lnTo>
                <a:lnTo>
                  <a:pt x="95824" y="77799"/>
                </a:lnTo>
                <a:lnTo>
                  <a:pt x="91685" y="83941"/>
                </a:lnTo>
                <a:lnTo>
                  <a:pt x="76033" y="94434"/>
                </a:lnTo>
                <a:lnTo>
                  <a:pt x="56790" y="98272"/>
                </a:lnTo>
                <a:close/>
              </a:path>
              <a:path w="114300" h="1089025">
                <a:moveTo>
                  <a:pt x="95824" y="77799"/>
                </a:moveTo>
                <a:lnTo>
                  <a:pt x="56790" y="77799"/>
                </a:lnTo>
                <a:lnTo>
                  <a:pt x="67919" y="75528"/>
                </a:lnTo>
                <a:lnTo>
                  <a:pt x="77060" y="69354"/>
                </a:lnTo>
                <a:lnTo>
                  <a:pt x="83250" y="60236"/>
                </a:lnTo>
                <a:lnTo>
                  <a:pt x="85527" y="49136"/>
                </a:lnTo>
                <a:lnTo>
                  <a:pt x="83250" y="38035"/>
                </a:lnTo>
                <a:lnTo>
                  <a:pt x="77060" y="28918"/>
                </a:lnTo>
                <a:lnTo>
                  <a:pt x="67919" y="22744"/>
                </a:lnTo>
                <a:lnTo>
                  <a:pt x="56790" y="20473"/>
                </a:lnTo>
                <a:lnTo>
                  <a:pt x="95824" y="20473"/>
                </a:lnTo>
                <a:lnTo>
                  <a:pt x="102205" y="29942"/>
                </a:lnTo>
                <a:lnTo>
                  <a:pt x="106053" y="49136"/>
                </a:lnTo>
                <a:lnTo>
                  <a:pt x="102205" y="68330"/>
                </a:lnTo>
                <a:lnTo>
                  <a:pt x="95824" y="77799"/>
                </a:lnTo>
                <a:close/>
              </a:path>
              <a:path w="114300" h="1089025">
                <a:moveTo>
                  <a:pt x="67053" y="1088508"/>
                </a:moveTo>
                <a:lnTo>
                  <a:pt x="46526" y="1088508"/>
                </a:lnTo>
                <a:lnTo>
                  <a:pt x="46526" y="1042102"/>
                </a:lnTo>
                <a:lnTo>
                  <a:pt x="0" y="1042102"/>
                </a:lnTo>
                <a:lnTo>
                  <a:pt x="0" y="1021628"/>
                </a:lnTo>
                <a:lnTo>
                  <a:pt x="47211" y="1021628"/>
                </a:lnTo>
                <a:lnTo>
                  <a:pt x="47211" y="974539"/>
                </a:lnTo>
                <a:lnTo>
                  <a:pt x="67737" y="974539"/>
                </a:lnTo>
                <a:lnTo>
                  <a:pt x="67737" y="1020946"/>
                </a:lnTo>
                <a:lnTo>
                  <a:pt x="114264" y="1020946"/>
                </a:lnTo>
                <a:lnTo>
                  <a:pt x="114264" y="1041419"/>
                </a:lnTo>
                <a:lnTo>
                  <a:pt x="67053" y="1041419"/>
                </a:lnTo>
                <a:lnTo>
                  <a:pt x="67053" y="1088508"/>
                </a:lnTo>
                <a:close/>
              </a:path>
            </a:pathLst>
          </a:custGeom>
          <a:solidFill>
            <a:srgbClr val="0F0E0D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66573" y="3155990"/>
            <a:ext cx="92369" cy="921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15466" y="1704838"/>
            <a:ext cx="2199384" cy="433968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90067" y="176741"/>
            <a:ext cx="5193506" cy="791146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>
              <a:spcBef>
                <a:spcPts val="94"/>
              </a:spcBef>
            </a:pPr>
            <a:r>
              <a:rPr sz="5063" b="1" spc="-145">
                <a:solidFill>
                  <a:srgbClr val="0F0E0D"/>
                </a:solidFill>
                <a:latin typeface="Arial"/>
                <a:cs typeface="Arial"/>
              </a:rPr>
              <a:t>Définition</a:t>
            </a:r>
            <a:r>
              <a:rPr sz="5063" b="1" spc="-155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5063" b="1" spc="-197">
                <a:solidFill>
                  <a:srgbClr val="0F0E0D"/>
                </a:solidFill>
                <a:latin typeface="Arial"/>
                <a:cs typeface="Arial"/>
              </a:rPr>
              <a:t>clinique</a:t>
            </a:r>
            <a:endParaRPr sz="5063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3279" y="1434038"/>
            <a:ext cx="3150988" cy="5209832"/>
          </a:xfrm>
          <a:prstGeom prst="rect">
            <a:avLst/>
          </a:prstGeom>
        </p:spPr>
        <p:txBody>
          <a:bodyPr vert="horz" wrap="square" lIns="0" tIns="49411" rIns="0" bIns="0" rtlCol="0">
            <a:spAutoFit/>
          </a:bodyPr>
          <a:lstStyle/>
          <a:p>
            <a:pPr marL="11906" marR="474464" defTabSz="857250">
              <a:lnSpc>
                <a:spcPts val="2325"/>
              </a:lnSpc>
              <a:spcBef>
                <a:spcPts val="389"/>
              </a:spcBef>
            </a:pPr>
            <a:r>
              <a:rPr sz="2156" b="1" spc="-80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é</a:t>
            </a:r>
            <a:r>
              <a:rPr sz="2156" b="1" spc="-5">
                <a:solidFill>
                  <a:srgbClr val="0F0E0D"/>
                </a:solidFill>
                <a:latin typeface="Arial"/>
                <a:cs typeface="Arial"/>
              </a:rPr>
              <a:t>f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258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89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9">
                <a:solidFill>
                  <a:srgbClr val="0F0E0D"/>
                </a:solidFill>
                <a:latin typeface="Arial"/>
                <a:cs typeface="Arial"/>
              </a:rPr>
              <a:t>l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a  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mm</a:t>
            </a:r>
            <a:r>
              <a:rPr sz="2156" b="1" spc="-113">
                <a:solidFill>
                  <a:srgbClr val="0F0E0D"/>
                </a:solidFill>
                <a:latin typeface="Arial"/>
                <a:cs typeface="Arial"/>
              </a:rPr>
              <a:t>u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13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47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73">
                <a:solidFill>
                  <a:srgbClr val="0F0E0D"/>
                </a:solidFill>
                <a:latin typeface="Arial"/>
                <a:cs typeface="Arial"/>
              </a:rPr>
              <a:t>s  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-258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263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-19">
                <a:solidFill>
                  <a:srgbClr val="0F0E0D"/>
                </a:solidFill>
                <a:latin typeface="Arial"/>
                <a:cs typeface="Arial"/>
              </a:rPr>
              <a:t>l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258">
                <a:solidFill>
                  <a:srgbClr val="0F0E0D"/>
                </a:solidFill>
                <a:latin typeface="Arial"/>
                <a:cs typeface="Arial"/>
              </a:rPr>
              <a:t>s</a:t>
            </a:r>
            <a:endParaRPr sz="2156">
              <a:solidFill>
                <a:prstClr val="black"/>
              </a:solidFill>
              <a:latin typeface="Arial"/>
              <a:cs typeface="Arial"/>
            </a:endParaRPr>
          </a:p>
          <a:p>
            <a:pPr marL="11906" marR="4763" defTabSz="857250">
              <a:lnSpc>
                <a:spcPct val="105300"/>
              </a:lnSpc>
              <a:spcBef>
                <a:spcPts val="263"/>
              </a:spcBef>
            </a:pPr>
            <a:r>
              <a:rPr sz="1781" spc="-28">
                <a:solidFill>
                  <a:srgbClr val="0F0E0D"/>
                </a:solidFill>
                <a:latin typeface="Trebuchet MS"/>
                <a:cs typeface="Trebuchet MS"/>
              </a:rPr>
              <a:t>implicite </a:t>
            </a:r>
            <a:r>
              <a:rPr sz="1781" spc="-131">
                <a:solidFill>
                  <a:srgbClr val="0F0E0D"/>
                </a:solidFill>
                <a:latin typeface="Trebuchet MS"/>
                <a:cs typeface="Trebuchet MS"/>
              </a:rPr>
              <a:t>/</a:t>
            </a:r>
            <a:r>
              <a:rPr sz="1781" spc="-127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5">
                <a:solidFill>
                  <a:srgbClr val="0F0E0D"/>
                </a:solidFill>
                <a:latin typeface="Trebuchet MS"/>
                <a:cs typeface="Trebuchet MS"/>
              </a:rPr>
              <a:t>double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sens, </a:t>
            </a:r>
            <a:r>
              <a:rPr sz="1781" spc="14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communication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14">
                <a:solidFill>
                  <a:srgbClr val="0F0E0D"/>
                </a:solidFill>
                <a:latin typeface="Trebuchet MS"/>
                <a:cs typeface="Trebuchet MS"/>
              </a:rPr>
              <a:t>orale,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19">
                <a:solidFill>
                  <a:srgbClr val="0F0E0D"/>
                </a:solidFill>
                <a:latin typeface="Trebuchet MS"/>
                <a:cs typeface="Trebuchet MS"/>
              </a:rPr>
              <a:t>difficultés</a:t>
            </a:r>
            <a:r>
              <a:rPr sz="1781" spc="38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56">
                <a:solidFill>
                  <a:srgbClr val="0F0E0D"/>
                </a:solidFill>
                <a:latin typeface="Trebuchet MS"/>
                <a:cs typeface="Trebuchet MS"/>
              </a:rPr>
              <a:t>à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>
                <a:solidFill>
                  <a:srgbClr val="0F0E0D"/>
                </a:solidFill>
                <a:latin typeface="Trebuchet MS"/>
                <a:cs typeface="Trebuchet MS"/>
              </a:rPr>
              <a:t>créer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84">
                <a:solidFill>
                  <a:srgbClr val="0F0E0D"/>
                </a:solidFill>
                <a:latin typeface="Trebuchet MS"/>
                <a:cs typeface="Trebuchet MS"/>
              </a:rPr>
              <a:t>et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maintenir </a:t>
            </a:r>
            <a:r>
              <a:rPr sz="1781" spc="-52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5">
                <a:solidFill>
                  <a:srgbClr val="0F0E0D"/>
                </a:solidFill>
                <a:latin typeface="Trebuchet MS"/>
                <a:cs typeface="Trebuchet MS"/>
              </a:rPr>
              <a:t>du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28">
                <a:solidFill>
                  <a:srgbClr val="0F0E0D"/>
                </a:solidFill>
                <a:latin typeface="Trebuchet MS"/>
                <a:cs typeface="Trebuchet MS"/>
              </a:rPr>
              <a:t>lien</a:t>
            </a:r>
            <a:endParaRPr sz="1781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57250"/>
            <a:endParaRPr sz="2156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857250">
              <a:spcBef>
                <a:spcPts val="33"/>
              </a:spcBef>
            </a:pPr>
            <a:endParaRPr sz="2625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906" marR="519113" defTabSz="857250">
              <a:lnSpc>
                <a:spcPts val="2325"/>
              </a:lnSpc>
            </a:pP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98">
                <a:solidFill>
                  <a:srgbClr val="0F0E0D"/>
                </a:solidFill>
                <a:latin typeface="Arial"/>
                <a:cs typeface="Arial"/>
              </a:rPr>
              <a:t>a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è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89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263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61">
                <a:solidFill>
                  <a:srgbClr val="0F0E0D"/>
                </a:solidFill>
                <a:latin typeface="Arial"/>
                <a:cs typeface="Arial"/>
              </a:rPr>
              <a:t>i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47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  </a:t>
            </a:r>
            <a:r>
              <a:rPr sz="2156" b="1" spc="-38">
                <a:solidFill>
                  <a:srgbClr val="0F0E0D"/>
                </a:solidFill>
                <a:latin typeface="Arial"/>
                <a:cs typeface="Arial"/>
              </a:rPr>
              <a:t>répétitif </a:t>
            </a:r>
            <a:r>
              <a:rPr sz="2156" b="1" spc="-150">
                <a:solidFill>
                  <a:srgbClr val="0F0E0D"/>
                </a:solidFill>
                <a:latin typeface="Arial"/>
                <a:cs typeface="Arial"/>
              </a:rPr>
              <a:t>des </a:t>
            </a:r>
            <a:r>
              <a:rPr sz="2156" b="1" spc="-145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59">
                <a:solidFill>
                  <a:srgbClr val="0F0E0D"/>
                </a:solidFill>
                <a:latin typeface="Arial"/>
                <a:cs typeface="Arial"/>
              </a:rPr>
              <a:t>c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mp</a:t>
            </a:r>
            <a:r>
              <a:rPr sz="2156" b="1" spc="-141">
                <a:solidFill>
                  <a:srgbClr val="0F0E0D"/>
                </a:solidFill>
                <a:latin typeface="Arial"/>
                <a:cs typeface="Arial"/>
              </a:rPr>
              <a:t>o</a:t>
            </a:r>
            <a:r>
              <a:rPr sz="2156" b="1" spc="5">
                <a:solidFill>
                  <a:srgbClr val="0F0E0D"/>
                </a:solidFill>
                <a:latin typeface="Arial"/>
                <a:cs typeface="Arial"/>
              </a:rPr>
              <a:t>r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m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17">
                <a:solidFill>
                  <a:srgbClr val="0F0E0D"/>
                </a:solidFill>
                <a:latin typeface="Arial"/>
                <a:cs typeface="Arial"/>
              </a:rPr>
              <a:t>n</a:t>
            </a:r>
            <a:r>
              <a:rPr sz="2156" b="1" spc="42">
                <a:solidFill>
                  <a:srgbClr val="0F0E0D"/>
                </a:solidFill>
                <a:latin typeface="Arial"/>
                <a:cs typeface="Arial"/>
              </a:rPr>
              <a:t>t</a:t>
            </a:r>
            <a:r>
              <a:rPr sz="2156" b="1" spc="-263">
                <a:solidFill>
                  <a:srgbClr val="0F0E0D"/>
                </a:solidFill>
                <a:latin typeface="Arial"/>
                <a:cs typeface="Arial"/>
              </a:rPr>
              <a:t>s</a:t>
            </a:r>
            <a:r>
              <a:rPr sz="2156" b="1" spc="61">
                <a:solidFill>
                  <a:srgbClr val="0F0E0D"/>
                </a:solidFill>
                <a:latin typeface="Arial"/>
                <a:cs typeface="Arial"/>
              </a:rPr>
              <a:t>,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 </a:t>
            </a:r>
            <a:r>
              <a:rPr sz="2156" b="1" spc="-103">
                <a:solidFill>
                  <a:srgbClr val="0F0E0D"/>
                </a:solidFill>
                <a:latin typeface="Arial"/>
                <a:cs typeface="Arial"/>
              </a:rPr>
              <a:t>d</a:t>
            </a:r>
            <a:r>
              <a:rPr sz="2156" b="1" spc="-94">
                <a:solidFill>
                  <a:srgbClr val="0F0E0D"/>
                </a:solidFill>
                <a:latin typeface="Arial"/>
                <a:cs typeface="Arial"/>
              </a:rPr>
              <a:t>e</a:t>
            </a:r>
            <a:r>
              <a:rPr sz="2156" b="1" spc="-173">
                <a:solidFill>
                  <a:srgbClr val="0F0E0D"/>
                </a:solidFill>
                <a:latin typeface="Arial"/>
                <a:cs typeface="Arial"/>
              </a:rPr>
              <a:t>s  </a:t>
            </a:r>
            <a:r>
              <a:rPr sz="2156" b="1" spc="-66">
                <a:solidFill>
                  <a:srgbClr val="0F0E0D"/>
                </a:solidFill>
                <a:latin typeface="Arial"/>
                <a:cs typeface="Arial"/>
              </a:rPr>
              <a:t>intérêts</a:t>
            </a:r>
            <a:endParaRPr sz="2156">
              <a:solidFill>
                <a:prstClr val="black"/>
              </a:solidFill>
              <a:latin typeface="Arial"/>
              <a:cs typeface="Arial"/>
            </a:endParaRPr>
          </a:p>
          <a:p>
            <a:pPr marL="11906" marR="456008" defTabSz="857250">
              <a:lnSpc>
                <a:spcPct val="105300"/>
              </a:lnSpc>
              <a:spcBef>
                <a:spcPts val="258"/>
              </a:spcBef>
            </a:pPr>
            <a:r>
              <a:rPr sz="1781" spc="14">
                <a:solidFill>
                  <a:srgbClr val="0F0E0D"/>
                </a:solidFill>
                <a:latin typeface="Trebuchet MS"/>
                <a:cs typeface="Trebuchet MS"/>
              </a:rPr>
              <a:t>besoin</a:t>
            </a:r>
            <a:r>
              <a:rPr sz="1781" spc="38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5">
                <a:solidFill>
                  <a:srgbClr val="0F0E0D"/>
                </a:solidFill>
                <a:latin typeface="Trebuchet MS"/>
                <a:cs typeface="Trebuchet MS"/>
              </a:rPr>
              <a:t>d'immuabilité,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 comportements </a:t>
            </a:r>
            <a:r>
              <a:rPr sz="1781" spc="-28">
                <a:solidFill>
                  <a:srgbClr val="0F0E0D"/>
                </a:solidFill>
                <a:latin typeface="Trebuchet MS"/>
                <a:cs typeface="Trebuchet MS"/>
              </a:rPr>
              <a:t>répétitifs, </a:t>
            </a:r>
            <a:r>
              <a:rPr sz="1781" spc="-52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19">
                <a:solidFill>
                  <a:srgbClr val="0F0E0D"/>
                </a:solidFill>
                <a:latin typeface="Trebuchet MS"/>
                <a:cs typeface="Trebuchet MS"/>
              </a:rPr>
              <a:t>intérêts</a:t>
            </a:r>
            <a:r>
              <a:rPr sz="1781" spc="4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intenses, </a:t>
            </a:r>
            <a:r>
              <a:rPr sz="1781" spc="-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-9">
                <a:solidFill>
                  <a:srgbClr val="0F0E0D"/>
                </a:solidFill>
                <a:latin typeface="Trebuchet MS"/>
                <a:cs typeface="Trebuchet MS"/>
              </a:rPr>
              <a:t>particularités</a:t>
            </a:r>
            <a:r>
              <a:rPr sz="1781" spc="19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1781" spc="9">
                <a:solidFill>
                  <a:srgbClr val="0F0E0D"/>
                </a:solidFill>
                <a:latin typeface="Trebuchet MS"/>
                <a:cs typeface="Trebuchet MS"/>
              </a:rPr>
              <a:t>sensorielles</a:t>
            </a:r>
            <a:endParaRPr sz="178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02507" y="1482795"/>
            <a:ext cx="464344" cy="447079"/>
            <a:chOff x="3710408" y="1581648"/>
            <a:chExt cx="495300" cy="476884"/>
          </a:xfrm>
        </p:grpSpPr>
        <p:sp>
          <p:nvSpPr>
            <p:cNvPr id="13" name="object 13"/>
            <p:cNvSpPr/>
            <p:nvPr/>
          </p:nvSpPr>
          <p:spPr>
            <a:xfrm>
              <a:off x="3710408" y="1581648"/>
              <a:ext cx="382905" cy="387350"/>
            </a:xfrm>
            <a:custGeom>
              <a:avLst/>
              <a:gdLst/>
              <a:ahLst/>
              <a:cxnLst/>
              <a:rect l="l" t="t" r="r" b="b"/>
              <a:pathLst>
                <a:path w="382904" h="387350">
                  <a:moveTo>
                    <a:pt x="191262" y="387250"/>
                  </a:moveTo>
                  <a:lnTo>
                    <a:pt x="147415" y="382135"/>
                  </a:lnTo>
                  <a:lnTo>
                    <a:pt x="107160" y="367566"/>
                  </a:lnTo>
                  <a:lnTo>
                    <a:pt x="71647" y="344706"/>
                  </a:lnTo>
                  <a:lnTo>
                    <a:pt x="42025" y="314718"/>
                  </a:lnTo>
                  <a:lnTo>
                    <a:pt x="19444" y="278766"/>
                  </a:lnTo>
                  <a:lnTo>
                    <a:pt x="5052" y="238014"/>
                  </a:lnTo>
                  <a:lnTo>
                    <a:pt x="0" y="193625"/>
                  </a:lnTo>
                  <a:lnTo>
                    <a:pt x="5052" y="149236"/>
                  </a:lnTo>
                  <a:lnTo>
                    <a:pt x="19444" y="108483"/>
                  </a:lnTo>
                  <a:lnTo>
                    <a:pt x="42025" y="72532"/>
                  </a:lnTo>
                  <a:lnTo>
                    <a:pt x="71647" y="42544"/>
                  </a:lnTo>
                  <a:lnTo>
                    <a:pt x="107160" y="19684"/>
                  </a:lnTo>
                  <a:lnTo>
                    <a:pt x="147415" y="5114"/>
                  </a:lnTo>
                  <a:lnTo>
                    <a:pt x="191262" y="0"/>
                  </a:lnTo>
                  <a:lnTo>
                    <a:pt x="235110" y="5113"/>
                  </a:lnTo>
                  <a:lnTo>
                    <a:pt x="275365" y="19682"/>
                  </a:lnTo>
                  <a:lnTo>
                    <a:pt x="310878" y="42541"/>
                  </a:lnTo>
                  <a:lnTo>
                    <a:pt x="340500" y="72529"/>
                  </a:lnTo>
                  <a:lnTo>
                    <a:pt x="363081" y="108481"/>
                  </a:lnTo>
                  <a:lnTo>
                    <a:pt x="377473" y="149234"/>
                  </a:lnTo>
                  <a:lnTo>
                    <a:pt x="382525" y="193625"/>
                  </a:lnTo>
                  <a:lnTo>
                    <a:pt x="380784" y="219761"/>
                  </a:lnTo>
                  <a:lnTo>
                    <a:pt x="375725" y="244842"/>
                  </a:lnTo>
                  <a:lnTo>
                    <a:pt x="367595" y="268638"/>
                  </a:lnTo>
                  <a:lnTo>
                    <a:pt x="356641" y="290914"/>
                  </a:lnTo>
                  <a:lnTo>
                    <a:pt x="281529" y="263769"/>
                  </a:lnTo>
                  <a:lnTo>
                    <a:pt x="243973" y="250219"/>
                  </a:lnTo>
                  <a:lnTo>
                    <a:pt x="206417" y="236695"/>
                  </a:lnTo>
                  <a:lnTo>
                    <a:pt x="219775" y="271072"/>
                  </a:lnTo>
                  <a:lnTo>
                    <a:pt x="259974" y="374291"/>
                  </a:lnTo>
                  <a:lnTo>
                    <a:pt x="243625" y="379813"/>
                  </a:lnTo>
                  <a:lnTo>
                    <a:pt x="226677" y="383880"/>
                  </a:lnTo>
                  <a:lnTo>
                    <a:pt x="209199" y="386391"/>
                  </a:lnTo>
                  <a:lnTo>
                    <a:pt x="191262" y="387250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789003" y="1654729"/>
              <a:ext cx="416559" cy="403860"/>
            </a:xfrm>
            <a:custGeom>
              <a:avLst/>
              <a:gdLst/>
              <a:ahLst/>
              <a:cxnLst/>
              <a:rect l="l" t="t" r="r" b="b"/>
              <a:pathLst>
                <a:path w="416560" h="403860">
                  <a:moveTo>
                    <a:pt x="248396" y="396784"/>
                  </a:moveTo>
                  <a:lnTo>
                    <a:pt x="246796" y="396498"/>
                  </a:lnTo>
                  <a:lnTo>
                    <a:pt x="245196" y="396117"/>
                  </a:lnTo>
                  <a:lnTo>
                    <a:pt x="243878" y="395069"/>
                  </a:lnTo>
                  <a:lnTo>
                    <a:pt x="243314" y="393544"/>
                  </a:lnTo>
                  <a:lnTo>
                    <a:pt x="145329" y="141984"/>
                  </a:lnTo>
                  <a:lnTo>
                    <a:pt x="145706" y="139983"/>
                  </a:lnTo>
                  <a:lnTo>
                    <a:pt x="148341" y="137314"/>
                  </a:lnTo>
                  <a:lnTo>
                    <a:pt x="150318" y="136838"/>
                  </a:lnTo>
                  <a:lnTo>
                    <a:pt x="152012" y="137505"/>
                  </a:lnTo>
                  <a:lnTo>
                    <a:pt x="186827" y="150083"/>
                  </a:lnTo>
                  <a:lnTo>
                    <a:pt x="158601" y="150083"/>
                  </a:lnTo>
                  <a:lnTo>
                    <a:pt x="249432" y="383158"/>
                  </a:lnTo>
                  <a:lnTo>
                    <a:pt x="262282" y="383158"/>
                  </a:lnTo>
                  <a:lnTo>
                    <a:pt x="251126" y="395069"/>
                  </a:lnTo>
                  <a:lnTo>
                    <a:pt x="249997" y="396308"/>
                  </a:lnTo>
                  <a:lnTo>
                    <a:pt x="248396" y="396784"/>
                  </a:lnTo>
                  <a:close/>
                </a:path>
                <a:path w="416560" h="403860">
                  <a:moveTo>
                    <a:pt x="409539" y="349045"/>
                  </a:moveTo>
                  <a:lnTo>
                    <a:pt x="407657" y="347234"/>
                  </a:lnTo>
                  <a:lnTo>
                    <a:pt x="343651" y="287679"/>
                  </a:lnTo>
                  <a:lnTo>
                    <a:pt x="342710" y="286726"/>
                  </a:lnTo>
                  <a:lnTo>
                    <a:pt x="342145" y="285583"/>
                  </a:lnTo>
                  <a:lnTo>
                    <a:pt x="342051" y="283010"/>
                  </a:lnTo>
                  <a:lnTo>
                    <a:pt x="342522" y="281771"/>
                  </a:lnTo>
                  <a:lnTo>
                    <a:pt x="389773" y="233555"/>
                  </a:lnTo>
                  <a:lnTo>
                    <a:pt x="158601" y="150083"/>
                  </a:lnTo>
                  <a:lnTo>
                    <a:pt x="186827" y="150083"/>
                  </a:lnTo>
                  <a:lnTo>
                    <a:pt x="399938" y="227076"/>
                  </a:lnTo>
                  <a:lnTo>
                    <a:pt x="401444" y="227648"/>
                  </a:lnTo>
                  <a:lnTo>
                    <a:pt x="402574" y="228886"/>
                  </a:lnTo>
                  <a:lnTo>
                    <a:pt x="403327" y="232031"/>
                  </a:lnTo>
                  <a:lnTo>
                    <a:pt x="402856" y="233746"/>
                  </a:lnTo>
                  <a:lnTo>
                    <a:pt x="353629" y="283963"/>
                  </a:lnTo>
                  <a:lnTo>
                    <a:pt x="414057" y="340183"/>
                  </a:lnTo>
                  <a:lnTo>
                    <a:pt x="415940" y="341993"/>
                  </a:lnTo>
                  <a:lnTo>
                    <a:pt x="416128" y="345043"/>
                  </a:lnTo>
                  <a:lnTo>
                    <a:pt x="412551" y="348854"/>
                  </a:lnTo>
                  <a:lnTo>
                    <a:pt x="409539" y="349045"/>
                  </a:lnTo>
                  <a:close/>
                </a:path>
                <a:path w="416560" h="403860">
                  <a:moveTo>
                    <a:pt x="262282" y="383158"/>
                  </a:moveTo>
                  <a:lnTo>
                    <a:pt x="249432" y="383158"/>
                  </a:lnTo>
                  <a:lnTo>
                    <a:pt x="297530" y="331797"/>
                  </a:lnTo>
                  <a:lnTo>
                    <a:pt x="300542" y="331702"/>
                  </a:lnTo>
                  <a:lnTo>
                    <a:pt x="312944" y="343613"/>
                  </a:lnTo>
                  <a:lnTo>
                    <a:pt x="299318" y="343613"/>
                  </a:lnTo>
                  <a:lnTo>
                    <a:pt x="262282" y="383158"/>
                  </a:lnTo>
                  <a:close/>
                </a:path>
                <a:path w="416560" h="403860">
                  <a:moveTo>
                    <a:pt x="364547" y="403359"/>
                  </a:moveTo>
                  <a:lnTo>
                    <a:pt x="363229" y="403168"/>
                  </a:lnTo>
                  <a:lnTo>
                    <a:pt x="362100" y="403168"/>
                  </a:lnTo>
                  <a:lnTo>
                    <a:pt x="360970" y="402692"/>
                  </a:lnTo>
                  <a:lnTo>
                    <a:pt x="360029" y="401834"/>
                  </a:lnTo>
                  <a:lnTo>
                    <a:pt x="299318" y="343613"/>
                  </a:lnTo>
                  <a:lnTo>
                    <a:pt x="312944" y="343613"/>
                  </a:lnTo>
                  <a:lnTo>
                    <a:pt x="368406" y="396879"/>
                  </a:lnTo>
                  <a:lnTo>
                    <a:pt x="368500" y="399928"/>
                  </a:lnTo>
                  <a:lnTo>
                    <a:pt x="366712" y="401834"/>
                  </a:lnTo>
                  <a:lnTo>
                    <a:pt x="365771" y="402882"/>
                  </a:lnTo>
                  <a:lnTo>
                    <a:pt x="364547" y="403359"/>
                  </a:lnTo>
                  <a:close/>
                </a:path>
                <a:path w="416560" h="403860">
                  <a:moveTo>
                    <a:pt x="113891" y="115493"/>
                  </a:moveTo>
                  <a:lnTo>
                    <a:pt x="111444" y="115493"/>
                  </a:lnTo>
                  <a:lnTo>
                    <a:pt x="110314" y="115017"/>
                  </a:lnTo>
                  <a:lnTo>
                    <a:pt x="109277" y="114064"/>
                  </a:lnTo>
                  <a:lnTo>
                    <a:pt x="43956" y="49554"/>
                  </a:lnTo>
                  <a:lnTo>
                    <a:pt x="42074" y="47648"/>
                  </a:lnTo>
                  <a:lnTo>
                    <a:pt x="42074" y="44694"/>
                  </a:lnTo>
                  <a:lnTo>
                    <a:pt x="43956" y="42693"/>
                  </a:lnTo>
                  <a:lnTo>
                    <a:pt x="45744" y="40883"/>
                  </a:lnTo>
                  <a:lnTo>
                    <a:pt x="48662" y="40883"/>
                  </a:lnTo>
                  <a:lnTo>
                    <a:pt x="50641" y="42789"/>
                  </a:lnTo>
                  <a:lnTo>
                    <a:pt x="115962" y="107299"/>
                  </a:lnTo>
                  <a:lnTo>
                    <a:pt x="117844" y="109204"/>
                  </a:lnTo>
                  <a:lnTo>
                    <a:pt x="117844" y="112158"/>
                  </a:lnTo>
                  <a:lnTo>
                    <a:pt x="115962" y="114159"/>
                  </a:lnTo>
                  <a:lnTo>
                    <a:pt x="115115" y="115017"/>
                  </a:lnTo>
                  <a:lnTo>
                    <a:pt x="113891" y="115493"/>
                  </a:lnTo>
                  <a:close/>
                </a:path>
                <a:path w="416560" h="403860">
                  <a:moveTo>
                    <a:pt x="92337" y="176764"/>
                  </a:moveTo>
                  <a:lnTo>
                    <a:pt x="2069" y="176764"/>
                  </a:lnTo>
                  <a:lnTo>
                    <a:pt x="0" y="174667"/>
                  </a:lnTo>
                  <a:lnTo>
                    <a:pt x="0" y="169331"/>
                  </a:lnTo>
                  <a:lnTo>
                    <a:pt x="2069" y="167235"/>
                  </a:lnTo>
                  <a:lnTo>
                    <a:pt x="92431" y="167235"/>
                  </a:lnTo>
                  <a:lnTo>
                    <a:pt x="94501" y="169331"/>
                  </a:lnTo>
                  <a:lnTo>
                    <a:pt x="94501" y="174667"/>
                  </a:lnTo>
                  <a:lnTo>
                    <a:pt x="92337" y="176764"/>
                  </a:lnTo>
                  <a:close/>
                </a:path>
                <a:path w="416560" h="403860">
                  <a:moveTo>
                    <a:pt x="170837" y="92338"/>
                  </a:moveTo>
                  <a:lnTo>
                    <a:pt x="165660" y="92338"/>
                  </a:lnTo>
                  <a:lnTo>
                    <a:pt x="163589" y="90242"/>
                  </a:lnTo>
                  <a:lnTo>
                    <a:pt x="163589" y="2099"/>
                  </a:lnTo>
                  <a:lnTo>
                    <a:pt x="165660" y="0"/>
                  </a:lnTo>
                  <a:lnTo>
                    <a:pt x="170931" y="0"/>
                  </a:lnTo>
                  <a:lnTo>
                    <a:pt x="173002" y="2099"/>
                  </a:lnTo>
                  <a:lnTo>
                    <a:pt x="172908" y="90242"/>
                  </a:lnTo>
                  <a:lnTo>
                    <a:pt x="170837" y="9233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02507" y="4254558"/>
            <a:ext cx="464344" cy="447079"/>
            <a:chOff x="3710408" y="4538195"/>
            <a:chExt cx="495300" cy="476884"/>
          </a:xfrm>
        </p:grpSpPr>
        <p:sp>
          <p:nvSpPr>
            <p:cNvPr id="16" name="object 16"/>
            <p:cNvSpPr/>
            <p:nvPr/>
          </p:nvSpPr>
          <p:spPr>
            <a:xfrm>
              <a:off x="3710408" y="4538195"/>
              <a:ext cx="382905" cy="387350"/>
            </a:xfrm>
            <a:custGeom>
              <a:avLst/>
              <a:gdLst/>
              <a:ahLst/>
              <a:cxnLst/>
              <a:rect l="l" t="t" r="r" b="b"/>
              <a:pathLst>
                <a:path w="382904" h="387350">
                  <a:moveTo>
                    <a:pt x="191262" y="387250"/>
                  </a:moveTo>
                  <a:lnTo>
                    <a:pt x="147415" y="382135"/>
                  </a:lnTo>
                  <a:lnTo>
                    <a:pt x="107160" y="367566"/>
                  </a:lnTo>
                  <a:lnTo>
                    <a:pt x="71647" y="344706"/>
                  </a:lnTo>
                  <a:lnTo>
                    <a:pt x="42025" y="314718"/>
                  </a:lnTo>
                  <a:lnTo>
                    <a:pt x="19444" y="278766"/>
                  </a:lnTo>
                  <a:lnTo>
                    <a:pt x="5052" y="238014"/>
                  </a:lnTo>
                  <a:lnTo>
                    <a:pt x="0" y="193625"/>
                  </a:lnTo>
                  <a:lnTo>
                    <a:pt x="5052" y="149236"/>
                  </a:lnTo>
                  <a:lnTo>
                    <a:pt x="19444" y="108483"/>
                  </a:lnTo>
                  <a:lnTo>
                    <a:pt x="42025" y="72532"/>
                  </a:lnTo>
                  <a:lnTo>
                    <a:pt x="71647" y="42544"/>
                  </a:lnTo>
                  <a:lnTo>
                    <a:pt x="107160" y="19684"/>
                  </a:lnTo>
                  <a:lnTo>
                    <a:pt x="147415" y="5114"/>
                  </a:lnTo>
                  <a:lnTo>
                    <a:pt x="191262" y="0"/>
                  </a:lnTo>
                  <a:lnTo>
                    <a:pt x="235110" y="5113"/>
                  </a:lnTo>
                  <a:lnTo>
                    <a:pt x="275365" y="19682"/>
                  </a:lnTo>
                  <a:lnTo>
                    <a:pt x="310878" y="42541"/>
                  </a:lnTo>
                  <a:lnTo>
                    <a:pt x="340500" y="72529"/>
                  </a:lnTo>
                  <a:lnTo>
                    <a:pt x="363081" y="108481"/>
                  </a:lnTo>
                  <a:lnTo>
                    <a:pt x="377473" y="149234"/>
                  </a:lnTo>
                  <a:lnTo>
                    <a:pt x="382525" y="193625"/>
                  </a:lnTo>
                  <a:lnTo>
                    <a:pt x="380784" y="219761"/>
                  </a:lnTo>
                  <a:lnTo>
                    <a:pt x="375725" y="244842"/>
                  </a:lnTo>
                  <a:lnTo>
                    <a:pt x="367595" y="268638"/>
                  </a:lnTo>
                  <a:lnTo>
                    <a:pt x="356641" y="290914"/>
                  </a:lnTo>
                  <a:lnTo>
                    <a:pt x="281529" y="263769"/>
                  </a:lnTo>
                  <a:lnTo>
                    <a:pt x="243973" y="250219"/>
                  </a:lnTo>
                  <a:lnTo>
                    <a:pt x="206417" y="236695"/>
                  </a:lnTo>
                  <a:lnTo>
                    <a:pt x="219775" y="271072"/>
                  </a:lnTo>
                  <a:lnTo>
                    <a:pt x="259974" y="374291"/>
                  </a:lnTo>
                  <a:lnTo>
                    <a:pt x="243625" y="379813"/>
                  </a:lnTo>
                  <a:lnTo>
                    <a:pt x="226677" y="383880"/>
                  </a:lnTo>
                  <a:lnTo>
                    <a:pt x="209199" y="386391"/>
                  </a:lnTo>
                  <a:lnTo>
                    <a:pt x="191262" y="387250"/>
                  </a:lnTo>
                  <a:close/>
                </a:path>
              </a:pathLst>
            </a:custGeom>
            <a:solidFill>
              <a:srgbClr val="B9DFFF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789003" y="4611276"/>
              <a:ext cx="416559" cy="403860"/>
            </a:xfrm>
            <a:custGeom>
              <a:avLst/>
              <a:gdLst/>
              <a:ahLst/>
              <a:cxnLst/>
              <a:rect l="l" t="t" r="r" b="b"/>
              <a:pathLst>
                <a:path w="416560" h="403860">
                  <a:moveTo>
                    <a:pt x="248396" y="396784"/>
                  </a:moveTo>
                  <a:lnTo>
                    <a:pt x="246796" y="396498"/>
                  </a:lnTo>
                  <a:lnTo>
                    <a:pt x="245196" y="396117"/>
                  </a:lnTo>
                  <a:lnTo>
                    <a:pt x="243878" y="395069"/>
                  </a:lnTo>
                  <a:lnTo>
                    <a:pt x="243314" y="393544"/>
                  </a:lnTo>
                  <a:lnTo>
                    <a:pt x="145329" y="141984"/>
                  </a:lnTo>
                  <a:lnTo>
                    <a:pt x="145706" y="139983"/>
                  </a:lnTo>
                  <a:lnTo>
                    <a:pt x="148341" y="137314"/>
                  </a:lnTo>
                  <a:lnTo>
                    <a:pt x="150318" y="136838"/>
                  </a:lnTo>
                  <a:lnTo>
                    <a:pt x="152012" y="137505"/>
                  </a:lnTo>
                  <a:lnTo>
                    <a:pt x="186827" y="150083"/>
                  </a:lnTo>
                  <a:lnTo>
                    <a:pt x="158601" y="150083"/>
                  </a:lnTo>
                  <a:lnTo>
                    <a:pt x="249432" y="383158"/>
                  </a:lnTo>
                  <a:lnTo>
                    <a:pt x="262282" y="383158"/>
                  </a:lnTo>
                  <a:lnTo>
                    <a:pt x="251126" y="395069"/>
                  </a:lnTo>
                  <a:lnTo>
                    <a:pt x="249997" y="396308"/>
                  </a:lnTo>
                  <a:lnTo>
                    <a:pt x="248396" y="396784"/>
                  </a:lnTo>
                  <a:close/>
                </a:path>
                <a:path w="416560" h="403860">
                  <a:moveTo>
                    <a:pt x="409539" y="349045"/>
                  </a:moveTo>
                  <a:lnTo>
                    <a:pt x="407657" y="347234"/>
                  </a:lnTo>
                  <a:lnTo>
                    <a:pt x="343651" y="287679"/>
                  </a:lnTo>
                  <a:lnTo>
                    <a:pt x="342710" y="286726"/>
                  </a:lnTo>
                  <a:lnTo>
                    <a:pt x="342145" y="285583"/>
                  </a:lnTo>
                  <a:lnTo>
                    <a:pt x="342051" y="283010"/>
                  </a:lnTo>
                  <a:lnTo>
                    <a:pt x="342522" y="281771"/>
                  </a:lnTo>
                  <a:lnTo>
                    <a:pt x="389773" y="233555"/>
                  </a:lnTo>
                  <a:lnTo>
                    <a:pt x="158601" y="150083"/>
                  </a:lnTo>
                  <a:lnTo>
                    <a:pt x="186827" y="150083"/>
                  </a:lnTo>
                  <a:lnTo>
                    <a:pt x="399938" y="227076"/>
                  </a:lnTo>
                  <a:lnTo>
                    <a:pt x="401444" y="227648"/>
                  </a:lnTo>
                  <a:lnTo>
                    <a:pt x="402574" y="228886"/>
                  </a:lnTo>
                  <a:lnTo>
                    <a:pt x="403327" y="232031"/>
                  </a:lnTo>
                  <a:lnTo>
                    <a:pt x="402856" y="233746"/>
                  </a:lnTo>
                  <a:lnTo>
                    <a:pt x="353629" y="283963"/>
                  </a:lnTo>
                  <a:lnTo>
                    <a:pt x="414057" y="340183"/>
                  </a:lnTo>
                  <a:lnTo>
                    <a:pt x="415940" y="341993"/>
                  </a:lnTo>
                  <a:lnTo>
                    <a:pt x="416128" y="345043"/>
                  </a:lnTo>
                  <a:lnTo>
                    <a:pt x="412551" y="348854"/>
                  </a:lnTo>
                  <a:lnTo>
                    <a:pt x="409539" y="349045"/>
                  </a:lnTo>
                  <a:close/>
                </a:path>
                <a:path w="416560" h="403860">
                  <a:moveTo>
                    <a:pt x="262282" y="383158"/>
                  </a:moveTo>
                  <a:lnTo>
                    <a:pt x="249432" y="383158"/>
                  </a:lnTo>
                  <a:lnTo>
                    <a:pt x="297530" y="331797"/>
                  </a:lnTo>
                  <a:lnTo>
                    <a:pt x="300542" y="331702"/>
                  </a:lnTo>
                  <a:lnTo>
                    <a:pt x="312944" y="343613"/>
                  </a:lnTo>
                  <a:lnTo>
                    <a:pt x="299318" y="343613"/>
                  </a:lnTo>
                  <a:lnTo>
                    <a:pt x="262282" y="383158"/>
                  </a:lnTo>
                  <a:close/>
                </a:path>
                <a:path w="416560" h="403860">
                  <a:moveTo>
                    <a:pt x="364547" y="403359"/>
                  </a:moveTo>
                  <a:lnTo>
                    <a:pt x="363229" y="403168"/>
                  </a:lnTo>
                  <a:lnTo>
                    <a:pt x="362100" y="403168"/>
                  </a:lnTo>
                  <a:lnTo>
                    <a:pt x="360970" y="402692"/>
                  </a:lnTo>
                  <a:lnTo>
                    <a:pt x="360029" y="401834"/>
                  </a:lnTo>
                  <a:lnTo>
                    <a:pt x="299318" y="343613"/>
                  </a:lnTo>
                  <a:lnTo>
                    <a:pt x="312944" y="343613"/>
                  </a:lnTo>
                  <a:lnTo>
                    <a:pt x="368406" y="396879"/>
                  </a:lnTo>
                  <a:lnTo>
                    <a:pt x="368500" y="399928"/>
                  </a:lnTo>
                  <a:lnTo>
                    <a:pt x="366712" y="401834"/>
                  </a:lnTo>
                  <a:lnTo>
                    <a:pt x="365771" y="402882"/>
                  </a:lnTo>
                  <a:lnTo>
                    <a:pt x="364547" y="403359"/>
                  </a:lnTo>
                  <a:close/>
                </a:path>
                <a:path w="416560" h="403860">
                  <a:moveTo>
                    <a:pt x="113891" y="115493"/>
                  </a:moveTo>
                  <a:lnTo>
                    <a:pt x="111444" y="115493"/>
                  </a:lnTo>
                  <a:lnTo>
                    <a:pt x="110314" y="115017"/>
                  </a:lnTo>
                  <a:lnTo>
                    <a:pt x="109277" y="114064"/>
                  </a:lnTo>
                  <a:lnTo>
                    <a:pt x="43956" y="49554"/>
                  </a:lnTo>
                  <a:lnTo>
                    <a:pt x="42074" y="47648"/>
                  </a:lnTo>
                  <a:lnTo>
                    <a:pt x="42074" y="44694"/>
                  </a:lnTo>
                  <a:lnTo>
                    <a:pt x="43956" y="42693"/>
                  </a:lnTo>
                  <a:lnTo>
                    <a:pt x="45744" y="40883"/>
                  </a:lnTo>
                  <a:lnTo>
                    <a:pt x="48662" y="40883"/>
                  </a:lnTo>
                  <a:lnTo>
                    <a:pt x="50641" y="42789"/>
                  </a:lnTo>
                  <a:lnTo>
                    <a:pt x="115962" y="107299"/>
                  </a:lnTo>
                  <a:lnTo>
                    <a:pt x="117844" y="109204"/>
                  </a:lnTo>
                  <a:lnTo>
                    <a:pt x="117844" y="112158"/>
                  </a:lnTo>
                  <a:lnTo>
                    <a:pt x="115962" y="114159"/>
                  </a:lnTo>
                  <a:lnTo>
                    <a:pt x="115115" y="115017"/>
                  </a:lnTo>
                  <a:lnTo>
                    <a:pt x="113891" y="115493"/>
                  </a:lnTo>
                  <a:close/>
                </a:path>
                <a:path w="416560" h="403860">
                  <a:moveTo>
                    <a:pt x="92337" y="176764"/>
                  </a:moveTo>
                  <a:lnTo>
                    <a:pt x="2069" y="176764"/>
                  </a:lnTo>
                  <a:lnTo>
                    <a:pt x="0" y="174667"/>
                  </a:lnTo>
                  <a:lnTo>
                    <a:pt x="0" y="169331"/>
                  </a:lnTo>
                  <a:lnTo>
                    <a:pt x="2069" y="167235"/>
                  </a:lnTo>
                  <a:lnTo>
                    <a:pt x="92431" y="167235"/>
                  </a:lnTo>
                  <a:lnTo>
                    <a:pt x="94501" y="169331"/>
                  </a:lnTo>
                  <a:lnTo>
                    <a:pt x="94501" y="174667"/>
                  </a:lnTo>
                  <a:lnTo>
                    <a:pt x="92337" y="176764"/>
                  </a:lnTo>
                  <a:close/>
                </a:path>
                <a:path w="416560" h="403860">
                  <a:moveTo>
                    <a:pt x="170837" y="92338"/>
                  </a:moveTo>
                  <a:lnTo>
                    <a:pt x="165660" y="92338"/>
                  </a:lnTo>
                  <a:lnTo>
                    <a:pt x="163589" y="90242"/>
                  </a:lnTo>
                  <a:lnTo>
                    <a:pt x="163589" y="2099"/>
                  </a:lnTo>
                  <a:lnTo>
                    <a:pt x="165660" y="0"/>
                  </a:lnTo>
                  <a:lnTo>
                    <a:pt x="170931" y="0"/>
                  </a:lnTo>
                  <a:lnTo>
                    <a:pt x="173002" y="2099"/>
                  </a:lnTo>
                  <a:lnTo>
                    <a:pt x="172908" y="90242"/>
                  </a:lnTo>
                  <a:lnTo>
                    <a:pt x="170837" y="92338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50309" y="685801"/>
            <a:ext cx="2741414" cy="2741414"/>
            <a:chOff x="5148062" y="731521"/>
            <a:chExt cx="2924175" cy="2924175"/>
          </a:xfrm>
        </p:grpSpPr>
        <p:sp>
          <p:nvSpPr>
            <p:cNvPr id="3" name="object 3"/>
            <p:cNvSpPr/>
            <p:nvPr/>
          </p:nvSpPr>
          <p:spPr>
            <a:xfrm>
              <a:off x="5148062" y="731521"/>
              <a:ext cx="2924175" cy="2924175"/>
            </a:xfrm>
            <a:custGeom>
              <a:avLst/>
              <a:gdLst/>
              <a:ahLst/>
              <a:cxnLst/>
              <a:rect l="l" t="t" r="r" b="b"/>
              <a:pathLst>
                <a:path w="2924175" h="2924175">
                  <a:moveTo>
                    <a:pt x="2924174" y="2924174"/>
                  </a:moveTo>
                  <a:lnTo>
                    <a:pt x="0" y="2924174"/>
                  </a:lnTo>
                  <a:lnTo>
                    <a:pt x="0" y="0"/>
                  </a:lnTo>
                  <a:lnTo>
                    <a:pt x="2924174" y="0"/>
                  </a:lnTo>
                  <a:lnTo>
                    <a:pt x="2924174" y="2924174"/>
                  </a:lnTo>
                  <a:close/>
                </a:path>
              </a:pathLst>
            </a:custGeom>
            <a:solidFill>
              <a:srgbClr val="EBEDF4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226779" y="1810239"/>
              <a:ext cx="767080" cy="767080"/>
            </a:xfrm>
            <a:custGeom>
              <a:avLst/>
              <a:gdLst/>
              <a:ahLst/>
              <a:cxnLst/>
              <a:rect l="l" t="t" r="r" b="b"/>
              <a:pathLst>
                <a:path w="767079" h="767080">
                  <a:moveTo>
                    <a:pt x="383369" y="766729"/>
                  </a:moveTo>
                  <a:lnTo>
                    <a:pt x="335348" y="763737"/>
                  </a:lnTo>
                  <a:lnTo>
                    <a:pt x="289088" y="755001"/>
                  </a:lnTo>
                  <a:lnTo>
                    <a:pt x="244950" y="740883"/>
                  </a:lnTo>
                  <a:lnTo>
                    <a:pt x="203298" y="721746"/>
                  </a:lnTo>
                  <a:lnTo>
                    <a:pt x="164493" y="697951"/>
                  </a:lnTo>
                  <a:lnTo>
                    <a:pt x="128897" y="669861"/>
                  </a:lnTo>
                  <a:lnTo>
                    <a:pt x="96872" y="637837"/>
                  </a:lnTo>
                  <a:lnTo>
                    <a:pt x="68781" y="602242"/>
                  </a:lnTo>
                  <a:lnTo>
                    <a:pt x="44985" y="563438"/>
                  </a:lnTo>
                  <a:lnTo>
                    <a:pt x="25847" y="521787"/>
                  </a:lnTo>
                  <a:lnTo>
                    <a:pt x="11729" y="477650"/>
                  </a:lnTo>
                  <a:lnTo>
                    <a:pt x="2992" y="431390"/>
                  </a:lnTo>
                  <a:lnTo>
                    <a:pt x="0" y="383369"/>
                  </a:lnTo>
                  <a:lnTo>
                    <a:pt x="2992" y="335348"/>
                  </a:lnTo>
                  <a:lnTo>
                    <a:pt x="11729" y="289088"/>
                  </a:lnTo>
                  <a:lnTo>
                    <a:pt x="25847" y="244950"/>
                  </a:lnTo>
                  <a:lnTo>
                    <a:pt x="44985" y="203298"/>
                  </a:lnTo>
                  <a:lnTo>
                    <a:pt x="68781" y="164493"/>
                  </a:lnTo>
                  <a:lnTo>
                    <a:pt x="96872" y="128897"/>
                  </a:lnTo>
                  <a:lnTo>
                    <a:pt x="128897" y="96872"/>
                  </a:lnTo>
                  <a:lnTo>
                    <a:pt x="164493" y="68781"/>
                  </a:lnTo>
                  <a:lnTo>
                    <a:pt x="203298" y="44985"/>
                  </a:lnTo>
                  <a:lnTo>
                    <a:pt x="244950" y="25847"/>
                  </a:lnTo>
                  <a:lnTo>
                    <a:pt x="289088" y="11729"/>
                  </a:lnTo>
                  <a:lnTo>
                    <a:pt x="335348" y="2992"/>
                  </a:lnTo>
                  <a:lnTo>
                    <a:pt x="383369" y="0"/>
                  </a:lnTo>
                  <a:lnTo>
                    <a:pt x="431390" y="2992"/>
                  </a:lnTo>
                  <a:lnTo>
                    <a:pt x="477650" y="11729"/>
                  </a:lnTo>
                  <a:lnTo>
                    <a:pt x="508711" y="21664"/>
                  </a:lnTo>
                  <a:lnTo>
                    <a:pt x="383369" y="21664"/>
                  </a:lnTo>
                  <a:lnTo>
                    <a:pt x="334354" y="24972"/>
                  </a:lnTo>
                  <a:lnTo>
                    <a:pt x="287324" y="34607"/>
                  </a:lnTo>
                  <a:lnTo>
                    <a:pt x="242711" y="50133"/>
                  </a:lnTo>
                  <a:lnTo>
                    <a:pt x="200950" y="71118"/>
                  </a:lnTo>
                  <a:lnTo>
                    <a:pt x="162477" y="97126"/>
                  </a:lnTo>
                  <a:lnTo>
                    <a:pt x="127724" y="127724"/>
                  </a:lnTo>
                  <a:lnTo>
                    <a:pt x="97126" y="162477"/>
                  </a:lnTo>
                  <a:lnTo>
                    <a:pt x="71118" y="200950"/>
                  </a:lnTo>
                  <a:lnTo>
                    <a:pt x="50133" y="242711"/>
                  </a:lnTo>
                  <a:lnTo>
                    <a:pt x="34607" y="287324"/>
                  </a:lnTo>
                  <a:lnTo>
                    <a:pt x="24972" y="334354"/>
                  </a:lnTo>
                  <a:lnTo>
                    <a:pt x="21664" y="383369"/>
                  </a:lnTo>
                  <a:lnTo>
                    <a:pt x="24972" y="432384"/>
                  </a:lnTo>
                  <a:lnTo>
                    <a:pt x="34607" y="479415"/>
                  </a:lnTo>
                  <a:lnTo>
                    <a:pt x="50133" y="524027"/>
                  </a:lnTo>
                  <a:lnTo>
                    <a:pt x="71118" y="565788"/>
                  </a:lnTo>
                  <a:lnTo>
                    <a:pt x="97126" y="604261"/>
                  </a:lnTo>
                  <a:lnTo>
                    <a:pt x="127724" y="639014"/>
                  </a:lnTo>
                  <a:lnTo>
                    <a:pt x="162477" y="669612"/>
                  </a:lnTo>
                  <a:lnTo>
                    <a:pt x="200950" y="695620"/>
                  </a:lnTo>
                  <a:lnTo>
                    <a:pt x="242711" y="716605"/>
                  </a:lnTo>
                  <a:lnTo>
                    <a:pt x="287324" y="732131"/>
                  </a:lnTo>
                  <a:lnTo>
                    <a:pt x="334354" y="741766"/>
                  </a:lnTo>
                  <a:lnTo>
                    <a:pt x="383369" y="745074"/>
                  </a:lnTo>
                  <a:lnTo>
                    <a:pt x="508684" y="745074"/>
                  </a:lnTo>
                  <a:lnTo>
                    <a:pt x="477650" y="755001"/>
                  </a:lnTo>
                  <a:lnTo>
                    <a:pt x="431390" y="763737"/>
                  </a:lnTo>
                  <a:lnTo>
                    <a:pt x="383369" y="766729"/>
                  </a:lnTo>
                  <a:close/>
                </a:path>
                <a:path w="767079" h="767080">
                  <a:moveTo>
                    <a:pt x="508684" y="745074"/>
                  </a:moveTo>
                  <a:lnTo>
                    <a:pt x="383369" y="745074"/>
                  </a:lnTo>
                  <a:lnTo>
                    <a:pt x="432384" y="741766"/>
                  </a:lnTo>
                  <a:lnTo>
                    <a:pt x="479415" y="732131"/>
                  </a:lnTo>
                  <a:lnTo>
                    <a:pt x="524027" y="716605"/>
                  </a:lnTo>
                  <a:lnTo>
                    <a:pt x="565788" y="695620"/>
                  </a:lnTo>
                  <a:lnTo>
                    <a:pt x="604261" y="669612"/>
                  </a:lnTo>
                  <a:lnTo>
                    <a:pt x="639014" y="639014"/>
                  </a:lnTo>
                  <a:lnTo>
                    <a:pt x="669612" y="604261"/>
                  </a:lnTo>
                  <a:lnTo>
                    <a:pt x="695620" y="565788"/>
                  </a:lnTo>
                  <a:lnTo>
                    <a:pt x="716605" y="524027"/>
                  </a:lnTo>
                  <a:lnTo>
                    <a:pt x="732131" y="479415"/>
                  </a:lnTo>
                  <a:lnTo>
                    <a:pt x="741766" y="432384"/>
                  </a:lnTo>
                  <a:lnTo>
                    <a:pt x="745074" y="383369"/>
                  </a:lnTo>
                  <a:lnTo>
                    <a:pt x="741766" y="334354"/>
                  </a:lnTo>
                  <a:lnTo>
                    <a:pt x="732131" y="287324"/>
                  </a:lnTo>
                  <a:lnTo>
                    <a:pt x="716605" y="242711"/>
                  </a:lnTo>
                  <a:lnTo>
                    <a:pt x="695620" y="200950"/>
                  </a:lnTo>
                  <a:lnTo>
                    <a:pt x="669612" y="162477"/>
                  </a:lnTo>
                  <a:lnTo>
                    <a:pt x="639014" y="127724"/>
                  </a:lnTo>
                  <a:lnTo>
                    <a:pt x="604261" y="97126"/>
                  </a:lnTo>
                  <a:lnTo>
                    <a:pt x="565788" y="71118"/>
                  </a:lnTo>
                  <a:lnTo>
                    <a:pt x="524027" y="50133"/>
                  </a:lnTo>
                  <a:lnTo>
                    <a:pt x="479415" y="34607"/>
                  </a:lnTo>
                  <a:lnTo>
                    <a:pt x="432384" y="24972"/>
                  </a:lnTo>
                  <a:lnTo>
                    <a:pt x="383369" y="21664"/>
                  </a:lnTo>
                  <a:lnTo>
                    <a:pt x="508711" y="21664"/>
                  </a:lnTo>
                  <a:lnTo>
                    <a:pt x="563438" y="44985"/>
                  </a:lnTo>
                  <a:lnTo>
                    <a:pt x="602242" y="68781"/>
                  </a:lnTo>
                  <a:lnTo>
                    <a:pt x="637837" y="96872"/>
                  </a:lnTo>
                  <a:lnTo>
                    <a:pt x="669861" y="128897"/>
                  </a:lnTo>
                  <a:lnTo>
                    <a:pt x="697951" y="164493"/>
                  </a:lnTo>
                  <a:lnTo>
                    <a:pt x="721746" y="203298"/>
                  </a:lnTo>
                  <a:lnTo>
                    <a:pt x="740883" y="244950"/>
                  </a:lnTo>
                  <a:lnTo>
                    <a:pt x="755001" y="289088"/>
                  </a:lnTo>
                  <a:lnTo>
                    <a:pt x="763737" y="335348"/>
                  </a:lnTo>
                  <a:lnTo>
                    <a:pt x="766729" y="383369"/>
                  </a:lnTo>
                  <a:lnTo>
                    <a:pt x="763737" y="431390"/>
                  </a:lnTo>
                  <a:lnTo>
                    <a:pt x="755001" y="477650"/>
                  </a:lnTo>
                  <a:lnTo>
                    <a:pt x="740883" y="521787"/>
                  </a:lnTo>
                  <a:lnTo>
                    <a:pt x="721746" y="563438"/>
                  </a:lnTo>
                  <a:lnTo>
                    <a:pt x="697951" y="602242"/>
                  </a:lnTo>
                  <a:lnTo>
                    <a:pt x="669861" y="637837"/>
                  </a:lnTo>
                  <a:lnTo>
                    <a:pt x="637837" y="669861"/>
                  </a:lnTo>
                  <a:lnTo>
                    <a:pt x="602242" y="697951"/>
                  </a:lnTo>
                  <a:lnTo>
                    <a:pt x="563438" y="721746"/>
                  </a:lnTo>
                  <a:lnTo>
                    <a:pt x="521787" y="740883"/>
                  </a:lnTo>
                  <a:lnTo>
                    <a:pt x="508684" y="745074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0967" y="1941636"/>
              <a:ext cx="178306" cy="17830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88138" y="964780"/>
              <a:ext cx="994410" cy="1480820"/>
            </a:xfrm>
            <a:custGeom>
              <a:avLst/>
              <a:gdLst/>
              <a:ahLst/>
              <a:cxnLst/>
              <a:rect l="l" t="t" r="r" b="b"/>
              <a:pathLst>
                <a:path w="994409" h="1480820">
                  <a:moveTo>
                    <a:pt x="444017" y="1443812"/>
                  </a:moveTo>
                  <a:lnTo>
                    <a:pt x="443331" y="1344676"/>
                  </a:lnTo>
                  <a:lnTo>
                    <a:pt x="434060" y="1281442"/>
                  </a:lnTo>
                  <a:lnTo>
                    <a:pt x="393992" y="1230414"/>
                  </a:lnTo>
                  <a:lnTo>
                    <a:pt x="349897" y="1198041"/>
                  </a:lnTo>
                  <a:lnTo>
                    <a:pt x="310857" y="1181595"/>
                  </a:lnTo>
                  <a:lnTo>
                    <a:pt x="267881" y="1171486"/>
                  </a:lnTo>
                  <a:lnTo>
                    <a:pt x="221983" y="1168044"/>
                  </a:lnTo>
                  <a:lnTo>
                    <a:pt x="176085" y="1171486"/>
                  </a:lnTo>
                  <a:lnTo>
                    <a:pt x="133121" y="1181595"/>
                  </a:lnTo>
                  <a:lnTo>
                    <a:pt x="94068" y="1198041"/>
                  </a:lnTo>
                  <a:lnTo>
                    <a:pt x="59944" y="1220520"/>
                  </a:lnTo>
                  <a:lnTo>
                    <a:pt x="29781" y="1253134"/>
                  </a:lnTo>
                  <a:lnTo>
                    <a:pt x="965" y="1308150"/>
                  </a:lnTo>
                  <a:lnTo>
                    <a:pt x="0" y="1443774"/>
                  </a:lnTo>
                  <a:lnTo>
                    <a:pt x="2514" y="1458175"/>
                  </a:lnTo>
                  <a:lnTo>
                    <a:pt x="9715" y="1469948"/>
                  </a:lnTo>
                  <a:lnTo>
                    <a:pt x="20777" y="1477886"/>
                  </a:lnTo>
                  <a:lnTo>
                    <a:pt x="34861" y="1480807"/>
                  </a:lnTo>
                  <a:lnTo>
                    <a:pt x="78930" y="1480807"/>
                  </a:lnTo>
                  <a:lnTo>
                    <a:pt x="78905" y="1338135"/>
                  </a:lnTo>
                  <a:lnTo>
                    <a:pt x="102654" y="1338135"/>
                  </a:lnTo>
                  <a:lnTo>
                    <a:pt x="102616" y="1480807"/>
                  </a:lnTo>
                  <a:lnTo>
                    <a:pt x="341363" y="1480807"/>
                  </a:lnTo>
                  <a:lnTo>
                    <a:pt x="341337" y="1338135"/>
                  </a:lnTo>
                  <a:lnTo>
                    <a:pt x="365099" y="1338135"/>
                  </a:lnTo>
                  <a:lnTo>
                    <a:pt x="365036" y="1480807"/>
                  </a:lnTo>
                  <a:lnTo>
                    <a:pt x="409143" y="1480807"/>
                  </a:lnTo>
                  <a:lnTo>
                    <a:pt x="423214" y="1477899"/>
                  </a:lnTo>
                  <a:lnTo>
                    <a:pt x="434276" y="1469961"/>
                  </a:lnTo>
                  <a:lnTo>
                    <a:pt x="441477" y="1458201"/>
                  </a:lnTo>
                  <a:lnTo>
                    <a:pt x="444017" y="1443812"/>
                  </a:lnTo>
                  <a:close/>
                </a:path>
                <a:path w="994409" h="1480820">
                  <a:moveTo>
                    <a:pt x="994079" y="206324"/>
                  </a:moveTo>
                  <a:lnTo>
                    <a:pt x="988453" y="159067"/>
                  </a:lnTo>
                  <a:lnTo>
                    <a:pt x="977087" y="128219"/>
                  </a:lnTo>
                  <a:lnTo>
                    <a:pt x="977087" y="206324"/>
                  </a:lnTo>
                  <a:lnTo>
                    <a:pt x="971918" y="249796"/>
                  </a:lnTo>
                  <a:lnTo>
                    <a:pt x="957199" y="289737"/>
                  </a:lnTo>
                  <a:lnTo>
                    <a:pt x="934123" y="324993"/>
                  </a:lnTo>
                  <a:lnTo>
                    <a:pt x="903859" y="354406"/>
                  </a:lnTo>
                  <a:lnTo>
                    <a:pt x="867600" y="376834"/>
                  </a:lnTo>
                  <a:lnTo>
                    <a:pt x="826516" y="391134"/>
                  </a:lnTo>
                  <a:lnTo>
                    <a:pt x="781786" y="396163"/>
                  </a:lnTo>
                  <a:lnTo>
                    <a:pt x="737057" y="391134"/>
                  </a:lnTo>
                  <a:lnTo>
                    <a:pt x="695972" y="376834"/>
                  </a:lnTo>
                  <a:lnTo>
                    <a:pt x="659714" y="354406"/>
                  </a:lnTo>
                  <a:lnTo>
                    <a:pt x="629450" y="324993"/>
                  </a:lnTo>
                  <a:lnTo>
                    <a:pt x="606374" y="289737"/>
                  </a:lnTo>
                  <a:lnTo>
                    <a:pt x="591654" y="249796"/>
                  </a:lnTo>
                  <a:lnTo>
                    <a:pt x="586486" y="206324"/>
                  </a:lnTo>
                  <a:lnTo>
                    <a:pt x="591654" y="162852"/>
                  </a:lnTo>
                  <a:lnTo>
                    <a:pt x="606374" y="122923"/>
                  </a:lnTo>
                  <a:lnTo>
                    <a:pt x="629450" y="87680"/>
                  </a:lnTo>
                  <a:lnTo>
                    <a:pt x="659714" y="58267"/>
                  </a:lnTo>
                  <a:lnTo>
                    <a:pt x="695972" y="35839"/>
                  </a:lnTo>
                  <a:lnTo>
                    <a:pt x="737057" y="21539"/>
                  </a:lnTo>
                  <a:lnTo>
                    <a:pt x="781786" y="16522"/>
                  </a:lnTo>
                  <a:lnTo>
                    <a:pt x="826516" y="21539"/>
                  </a:lnTo>
                  <a:lnTo>
                    <a:pt x="867600" y="35839"/>
                  </a:lnTo>
                  <a:lnTo>
                    <a:pt x="903859" y="58267"/>
                  </a:lnTo>
                  <a:lnTo>
                    <a:pt x="934123" y="87680"/>
                  </a:lnTo>
                  <a:lnTo>
                    <a:pt x="957199" y="122923"/>
                  </a:lnTo>
                  <a:lnTo>
                    <a:pt x="971918" y="162852"/>
                  </a:lnTo>
                  <a:lnTo>
                    <a:pt x="977087" y="206324"/>
                  </a:lnTo>
                  <a:lnTo>
                    <a:pt x="977087" y="128219"/>
                  </a:lnTo>
                  <a:lnTo>
                    <a:pt x="947381" y="77355"/>
                  </a:lnTo>
                  <a:lnTo>
                    <a:pt x="914488" y="45377"/>
                  </a:lnTo>
                  <a:lnTo>
                    <a:pt x="875068" y="20993"/>
                  </a:lnTo>
                  <a:lnTo>
                    <a:pt x="862203" y="16522"/>
                  </a:lnTo>
                  <a:lnTo>
                    <a:pt x="830402" y="5448"/>
                  </a:lnTo>
                  <a:lnTo>
                    <a:pt x="781786" y="0"/>
                  </a:lnTo>
                  <a:lnTo>
                    <a:pt x="733171" y="5448"/>
                  </a:lnTo>
                  <a:lnTo>
                    <a:pt x="688517" y="20993"/>
                  </a:lnTo>
                  <a:lnTo>
                    <a:pt x="649097" y="45377"/>
                  </a:lnTo>
                  <a:lnTo>
                    <a:pt x="616204" y="77355"/>
                  </a:lnTo>
                  <a:lnTo>
                    <a:pt x="591121" y="115658"/>
                  </a:lnTo>
                  <a:lnTo>
                    <a:pt x="575119" y="159067"/>
                  </a:lnTo>
                  <a:lnTo>
                    <a:pt x="569506" y="206324"/>
                  </a:lnTo>
                  <a:lnTo>
                    <a:pt x="575119" y="253580"/>
                  </a:lnTo>
                  <a:lnTo>
                    <a:pt x="591121" y="296989"/>
                  </a:lnTo>
                  <a:lnTo>
                    <a:pt x="616204" y="335318"/>
                  </a:lnTo>
                  <a:lnTo>
                    <a:pt x="649097" y="367284"/>
                  </a:lnTo>
                  <a:lnTo>
                    <a:pt x="688517" y="391668"/>
                  </a:lnTo>
                  <a:lnTo>
                    <a:pt x="733171" y="407212"/>
                  </a:lnTo>
                  <a:lnTo>
                    <a:pt x="781786" y="412673"/>
                  </a:lnTo>
                  <a:lnTo>
                    <a:pt x="830402" y="407212"/>
                  </a:lnTo>
                  <a:lnTo>
                    <a:pt x="875068" y="391668"/>
                  </a:lnTo>
                  <a:lnTo>
                    <a:pt x="914488" y="367284"/>
                  </a:lnTo>
                  <a:lnTo>
                    <a:pt x="947381" y="335318"/>
                  </a:lnTo>
                  <a:lnTo>
                    <a:pt x="972464" y="296989"/>
                  </a:lnTo>
                  <a:lnTo>
                    <a:pt x="988453" y="253580"/>
                  </a:lnTo>
                  <a:lnTo>
                    <a:pt x="994079" y="206324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184" y="1089704"/>
              <a:ext cx="167502" cy="1628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55482" y="947788"/>
              <a:ext cx="829310" cy="447040"/>
            </a:xfrm>
            <a:custGeom>
              <a:avLst/>
              <a:gdLst/>
              <a:ahLst/>
              <a:cxnLst/>
              <a:rect l="l" t="t" r="r" b="b"/>
              <a:pathLst>
                <a:path w="829309" h="447040">
                  <a:moveTo>
                    <a:pt x="414448" y="446650"/>
                  </a:moveTo>
                  <a:lnTo>
                    <a:pt x="357210" y="442100"/>
                  </a:lnTo>
                  <a:lnTo>
                    <a:pt x="302719" y="429707"/>
                  </a:lnTo>
                  <a:lnTo>
                    <a:pt x="251672" y="411352"/>
                  </a:lnTo>
                  <a:lnTo>
                    <a:pt x="204765" y="388918"/>
                  </a:lnTo>
                  <a:lnTo>
                    <a:pt x="162696" y="364288"/>
                  </a:lnTo>
                  <a:lnTo>
                    <a:pt x="126162" y="339345"/>
                  </a:lnTo>
                  <a:lnTo>
                    <a:pt x="77475" y="300727"/>
                  </a:lnTo>
                  <a:lnTo>
                    <a:pt x="40591" y="266973"/>
                  </a:lnTo>
                  <a:lnTo>
                    <a:pt x="7757" y="232468"/>
                  </a:lnTo>
                  <a:lnTo>
                    <a:pt x="0" y="223311"/>
                  </a:lnTo>
                  <a:lnTo>
                    <a:pt x="7757" y="214172"/>
                  </a:lnTo>
                  <a:lnTo>
                    <a:pt x="40591" y="179663"/>
                  </a:lnTo>
                  <a:lnTo>
                    <a:pt x="77475" y="145909"/>
                  </a:lnTo>
                  <a:lnTo>
                    <a:pt x="126162" y="107295"/>
                  </a:lnTo>
                  <a:lnTo>
                    <a:pt x="162696" y="82349"/>
                  </a:lnTo>
                  <a:lnTo>
                    <a:pt x="204765" y="57720"/>
                  </a:lnTo>
                  <a:lnTo>
                    <a:pt x="251672" y="35289"/>
                  </a:lnTo>
                  <a:lnTo>
                    <a:pt x="302719" y="16938"/>
                  </a:lnTo>
                  <a:lnTo>
                    <a:pt x="357210" y="4548"/>
                  </a:lnTo>
                  <a:lnTo>
                    <a:pt x="414448" y="0"/>
                  </a:lnTo>
                  <a:lnTo>
                    <a:pt x="471689" y="4548"/>
                  </a:lnTo>
                  <a:lnTo>
                    <a:pt x="526181" y="16938"/>
                  </a:lnTo>
                  <a:lnTo>
                    <a:pt x="557836" y="28318"/>
                  </a:lnTo>
                  <a:lnTo>
                    <a:pt x="414448" y="28318"/>
                  </a:lnTo>
                  <a:lnTo>
                    <a:pt x="360973" y="32619"/>
                  </a:lnTo>
                  <a:lnTo>
                    <a:pt x="309903" y="44336"/>
                  </a:lnTo>
                  <a:lnTo>
                    <a:pt x="261925" y="61691"/>
                  </a:lnTo>
                  <a:lnTo>
                    <a:pt x="217726" y="82904"/>
                  </a:lnTo>
                  <a:lnTo>
                    <a:pt x="177995" y="106196"/>
                  </a:lnTo>
                  <a:lnTo>
                    <a:pt x="143419" y="129788"/>
                  </a:lnTo>
                  <a:lnTo>
                    <a:pt x="107099" y="158025"/>
                  </a:lnTo>
                  <a:lnTo>
                    <a:pt x="76885" y="184388"/>
                  </a:lnTo>
                  <a:lnTo>
                    <a:pt x="37608" y="223311"/>
                  </a:lnTo>
                  <a:lnTo>
                    <a:pt x="53485" y="239799"/>
                  </a:lnTo>
                  <a:lnTo>
                    <a:pt x="107099" y="288614"/>
                  </a:lnTo>
                  <a:lnTo>
                    <a:pt x="143419" y="316861"/>
                  </a:lnTo>
                  <a:lnTo>
                    <a:pt x="177995" y="340449"/>
                  </a:lnTo>
                  <a:lnTo>
                    <a:pt x="217726" y="363737"/>
                  </a:lnTo>
                  <a:lnTo>
                    <a:pt x="261925" y="384946"/>
                  </a:lnTo>
                  <a:lnTo>
                    <a:pt x="309903" y="402297"/>
                  </a:lnTo>
                  <a:lnTo>
                    <a:pt x="360973" y="414012"/>
                  </a:lnTo>
                  <a:lnTo>
                    <a:pt x="414448" y="418313"/>
                  </a:lnTo>
                  <a:lnTo>
                    <a:pt x="557870" y="418313"/>
                  </a:lnTo>
                  <a:lnTo>
                    <a:pt x="526181" y="429707"/>
                  </a:lnTo>
                  <a:lnTo>
                    <a:pt x="471689" y="442100"/>
                  </a:lnTo>
                  <a:lnTo>
                    <a:pt x="414448" y="446650"/>
                  </a:lnTo>
                  <a:close/>
                </a:path>
                <a:path w="829309" h="447040">
                  <a:moveTo>
                    <a:pt x="557870" y="418313"/>
                  </a:moveTo>
                  <a:lnTo>
                    <a:pt x="414448" y="418313"/>
                  </a:lnTo>
                  <a:lnTo>
                    <a:pt x="467923" y="414012"/>
                  </a:lnTo>
                  <a:lnTo>
                    <a:pt x="518993" y="402297"/>
                  </a:lnTo>
                  <a:lnTo>
                    <a:pt x="566971" y="384946"/>
                  </a:lnTo>
                  <a:lnTo>
                    <a:pt x="611170" y="363737"/>
                  </a:lnTo>
                  <a:lnTo>
                    <a:pt x="650901" y="340449"/>
                  </a:lnTo>
                  <a:lnTo>
                    <a:pt x="685477" y="316861"/>
                  </a:lnTo>
                  <a:lnTo>
                    <a:pt x="721797" y="288614"/>
                  </a:lnTo>
                  <a:lnTo>
                    <a:pt x="752011" y="262247"/>
                  </a:lnTo>
                  <a:lnTo>
                    <a:pt x="791288" y="223311"/>
                  </a:lnTo>
                  <a:lnTo>
                    <a:pt x="775411" y="206832"/>
                  </a:lnTo>
                  <a:lnTo>
                    <a:pt x="721797" y="158025"/>
                  </a:lnTo>
                  <a:lnTo>
                    <a:pt x="685477" y="129788"/>
                  </a:lnTo>
                  <a:lnTo>
                    <a:pt x="650901" y="106196"/>
                  </a:lnTo>
                  <a:lnTo>
                    <a:pt x="611170" y="82904"/>
                  </a:lnTo>
                  <a:lnTo>
                    <a:pt x="566971" y="61691"/>
                  </a:lnTo>
                  <a:lnTo>
                    <a:pt x="518993" y="44336"/>
                  </a:lnTo>
                  <a:lnTo>
                    <a:pt x="467923" y="32619"/>
                  </a:lnTo>
                  <a:lnTo>
                    <a:pt x="414448" y="28318"/>
                  </a:lnTo>
                  <a:lnTo>
                    <a:pt x="557836" y="28318"/>
                  </a:lnTo>
                  <a:lnTo>
                    <a:pt x="624133" y="57720"/>
                  </a:lnTo>
                  <a:lnTo>
                    <a:pt x="666201" y="82349"/>
                  </a:lnTo>
                  <a:lnTo>
                    <a:pt x="702734" y="107295"/>
                  </a:lnTo>
                  <a:lnTo>
                    <a:pt x="751421" y="145909"/>
                  </a:lnTo>
                  <a:lnTo>
                    <a:pt x="788305" y="179663"/>
                  </a:lnTo>
                  <a:lnTo>
                    <a:pt x="821139" y="214172"/>
                  </a:lnTo>
                  <a:lnTo>
                    <a:pt x="828906" y="223311"/>
                  </a:lnTo>
                  <a:lnTo>
                    <a:pt x="821139" y="232468"/>
                  </a:lnTo>
                  <a:lnTo>
                    <a:pt x="788305" y="266973"/>
                  </a:lnTo>
                  <a:lnTo>
                    <a:pt x="751421" y="300727"/>
                  </a:lnTo>
                  <a:lnTo>
                    <a:pt x="702734" y="339345"/>
                  </a:lnTo>
                  <a:lnTo>
                    <a:pt x="666201" y="364288"/>
                  </a:lnTo>
                  <a:lnTo>
                    <a:pt x="624133" y="388918"/>
                  </a:lnTo>
                  <a:lnTo>
                    <a:pt x="577228" y="411352"/>
                  </a:lnTo>
                  <a:lnTo>
                    <a:pt x="557870" y="418313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5056" y="1068220"/>
              <a:ext cx="81423" cy="791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285422" y="989583"/>
              <a:ext cx="2663825" cy="2529205"/>
            </a:xfrm>
            <a:custGeom>
              <a:avLst/>
              <a:gdLst/>
              <a:ahLst/>
              <a:cxnLst/>
              <a:rect l="l" t="t" r="r" b="b"/>
              <a:pathLst>
                <a:path w="2663825" h="2529204">
                  <a:moveTo>
                    <a:pt x="552323" y="1341958"/>
                  </a:moveTo>
                  <a:lnTo>
                    <a:pt x="548068" y="1322197"/>
                  </a:lnTo>
                  <a:lnTo>
                    <a:pt x="543483" y="1315808"/>
                  </a:lnTo>
                  <a:lnTo>
                    <a:pt x="538518" y="1308887"/>
                  </a:lnTo>
                  <a:lnTo>
                    <a:pt x="536460" y="1306029"/>
                  </a:lnTo>
                  <a:lnTo>
                    <a:pt x="527634" y="1300441"/>
                  </a:lnTo>
                  <a:lnTo>
                    <a:pt x="527634" y="1341958"/>
                  </a:lnTo>
                  <a:lnTo>
                    <a:pt x="527634" y="1645475"/>
                  </a:lnTo>
                  <a:lnTo>
                    <a:pt x="522020" y="1686521"/>
                  </a:lnTo>
                  <a:lnTo>
                    <a:pt x="505612" y="1725104"/>
                  </a:lnTo>
                  <a:lnTo>
                    <a:pt x="474586" y="1763725"/>
                  </a:lnTo>
                  <a:lnTo>
                    <a:pt x="433819" y="1792909"/>
                  </a:lnTo>
                  <a:lnTo>
                    <a:pt x="385724" y="1811388"/>
                  </a:lnTo>
                  <a:lnTo>
                    <a:pt x="332740" y="1817827"/>
                  </a:lnTo>
                  <a:lnTo>
                    <a:pt x="282384" y="1811921"/>
                  </a:lnTo>
                  <a:lnTo>
                    <a:pt x="236372" y="1795106"/>
                  </a:lnTo>
                  <a:lnTo>
                    <a:pt x="196811" y="1768792"/>
                  </a:lnTo>
                  <a:lnTo>
                    <a:pt x="165798" y="1734388"/>
                  </a:lnTo>
                  <a:lnTo>
                    <a:pt x="145440" y="1693265"/>
                  </a:lnTo>
                  <a:lnTo>
                    <a:pt x="143141" y="1686521"/>
                  </a:lnTo>
                  <a:lnTo>
                    <a:pt x="140385" y="1678978"/>
                  </a:lnTo>
                  <a:lnTo>
                    <a:pt x="137553" y="1671777"/>
                  </a:lnTo>
                  <a:lnTo>
                    <a:pt x="134531" y="1664589"/>
                  </a:lnTo>
                  <a:lnTo>
                    <a:pt x="28511" y="1420152"/>
                  </a:lnTo>
                  <a:lnTo>
                    <a:pt x="25908" y="1412976"/>
                  </a:lnTo>
                  <a:lnTo>
                    <a:pt x="24485" y="1405407"/>
                  </a:lnTo>
                  <a:lnTo>
                    <a:pt x="25158" y="1398244"/>
                  </a:lnTo>
                  <a:lnTo>
                    <a:pt x="28829" y="1392250"/>
                  </a:lnTo>
                  <a:lnTo>
                    <a:pt x="35166" y="1386319"/>
                  </a:lnTo>
                  <a:lnTo>
                    <a:pt x="41021" y="1383665"/>
                  </a:lnTo>
                  <a:lnTo>
                    <a:pt x="51422" y="1383665"/>
                  </a:lnTo>
                  <a:lnTo>
                    <a:pt x="90462" y="1404277"/>
                  </a:lnTo>
                  <a:lnTo>
                    <a:pt x="115849" y="1442974"/>
                  </a:lnTo>
                  <a:lnTo>
                    <a:pt x="126860" y="1465910"/>
                  </a:lnTo>
                  <a:lnTo>
                    <a:pt x="131165" y="1474622"/>
                  </a:lnTo>
                  <a:lnTo>
                    <a:pt x="135712" y="1483220"/>
                  </a:lnTo>
                  <a:lnTo>
                    <a:pt x="140576" y="1491589"/>
                  </a:lnTo>
                  <a:lnTo>
                    <a:pt x="145326" y="1499260"/>
                  </a:lnTo>
                  <a:lnTo>
                    <a:pt x="163423" y="1494739"/>
                  </a:lnTo>
                  <a:lnTo>
                    <a:pt x="163423" y="1433639"/>
                  </a:lnTo>
                  <a:lnTo>
                    <a:pt x="163461" y="1055865"/>
                  </a:lnTo>
                  <a:lnTo>
                    <a:pt x="192836" y="1034110"/>
                  </a:lnTo>
                  <a:lnTo>
                    <a:pt x="197866" y="1034110"/>
                  </a:lnTo>
                  <a:lnTo>
                    <a:pt x="227266" y="1351356"/>
                  </a:lnTo>
                  <a:lnTo>
                    <a:pt x="235407" y="1359306"/>
                  </a:lnTo>
                  <a:lnTo>
                    <a:pt x="255435" y="1359306"/>
                  </a:lnTo>
                  <a:lnTo>
                    <a:pt x="263575" y="1351356"/>
                  </a:lnTo>
                  <a:lnTo>
                    <a:pt x="263575" y="1237195"/>
                  </a:lnTo>
                  <a:lnTo>
                    <a:pt x="265887" y="1227023"/>
                  </a:lnTo>
                  <a:lnTo>
                    <a:pt x="272186" y="1218717"/>
                  </a:lnTo>
                  <a:lnTo>
                    <a:pt x="281533" y="1213104"/>
                  </a:lnTo>
                  <a:lnTo>
                    <a:pt x="292963" y="1211046"/>
                  </a:lnTo>
                  <a:lnTo>
                    <a:pt x="297992" y="1211046"/>
                  </a:lnTo>
                  <a:lnTo>
                    <a:pt x="309422" y="1213104"/>
                  </a:lnTo>
                  <a:lnTo>
                    <a:pt x="318770" y="1218717"/>
                  </a:lnTo>
                  <a:lnTo>
                    <a:pt x="325069" y="1227023"/>
                  </a:lnTo>
                  <a:lnTo>
                    <a:pt x="327393" y="1237195"/>
                  </a:lnTo>
                  <a:lnTo>
                    <a:pt x="327393" y="1351356"/>
                  </a:lnTo>
                  <a:lnTo>
                    <a:pt x="335534" y="1359306"/>
                  </a:lnTo>
                  <a:lnTo>
                    <a:pt x="355561" y="1359306"/>
                  </a:lnTo>
                  <a:lnTo>
                    <a:pt x="363702" y="1351356"/>
                  </a:lnTo>
                  <a:lnTo>
                    <a:pt x="363804" y="1292352"/>
                  </a:lnTo>
                  <a:lnTo>
                    <a:pt x="366014" y="1282649"/>
                  </a:lnTo>
                  <a:lnTo>
                    <a:pt x="372325" y="1274330"/>
                  </a:lnTo>
                  <a:lnTo>
                    <a:pt x="381660" y="1268717"/>
                  </a:lnTo>
                  <a:lnTo>
                    <a:pt x="393090" y="1266659"/>
                  </a:lnTo>
                  <a:lnTo>
                    <a:pt x="398119" y="1266659"/>
                  </a:lnTo>
                  <a:lnTo>
                    <a:pt x="427405" y="1292352"/>
                  </a:lnTo>
                  <a:lnTo>
                    <a:pt x="427520" y="1351356"/>
                  </a:lnTo>
                  <a:lnTo>
                    <a:pt x="435660" y="1359306"/>
                  </a:lnTo>
                  <a:lnTo>
                    <a:pt x="453948" y="1359306"/>
                  </a:lnTo>
                  <a:lnTo>
                    <a:pt x="461073" y="1353718"/>
                  </a:lnTo>
                  <a:lnTo>
                    <a:pt x="463194" y="1346225"/>
                  </a:lnTo>
                  <a:lnTo>
                    <a:pt x="463829" y="1346225"/>
                  </a:lnTo>
                  <a:lnTo>
                    <a:pt x="463829" y="1341958"/>
                  </a:lnTo>
                  <a:lnTo>
                    <a:pt x="466140" y="1331785"/>
                  </a:lnTo>
                  <a:lnTo>
                    <a:pt x="472452" y="1323479"/>
                  </a:lnTo>
                  <a:lnTo>
                    <a:pt x="481787" y="1317866"/>
                  </a:lnTo>
                  <a:lnTo>
                    <a:pt x="493229" y="1315808"/>
                  </a:lnTo>
                  <a:lnTo>
                    <a:pt x="498246" y="1315808"/>
                  </a:lnTo>
                  <a:lnTo>
                    <a:pt x="509676" y="1317866"/>
                  </a:lnTo>
                  <a:lnTo>
                    <a:pt x="519023" y="1323479"/>
                  </a:lnTo>
                  <a:lnTo>
                    <a:pt x="525322" y="1331785"/>
                  </a:lnTo>
                  <a:lnTo>
                    <a:pt x="527634" y="1341958"/>
                  </a:lnTo>
                  <a:lnTo>
                    <a:pt x="527634" y="1300441"/>
                  </a:lnTo>
                  <a:lnTo>
                    <a:pt x="519277" y="1295133"/>
                  </a:lnTo>
                  <a:lnTo>
                    <a:pt x="498246" y="1291132"/>
                  </a:lnTo>
                  <a:lnTo>
                    <a:pt x="493229" y="1291132"/>
                  </a:lnTo>
                  <a:lnTo>
                    <a:pt x="481507" y="1292352"/>
                  </a:lnTo>
                  <a:lnTo>
                    <a:pt x="470535" y="1295857"/>
                  </a:lnTo>
                  <a:lnTo>
                    <a:pt x="460641" y="1301445"/>
                  </a:lnTo>
                  <a:lnTo>
                    <a:pt x="452183" y="1308887"/>
                  </a:lnTo>
                  <a:lnTo>
                    <a:pt x="452094" y="1292352"/>
                  </a:lnTo>
                  <a:lnTo>
                    <a:pt x="436333" y="1256893"/>
                  </a:lnTo>
                  <a:lnTo>
                    <a:pt x="398119" y="1241983"/>
                  </a:lnTo>
                  <a:lnTo>
                    <a:pt x="393090" y="1241983"/>
                  </a:lnTo>
                  <a:lnTo>
                    <a:pt x="381381" y="1243203"/>
                  </a:lnTo>
                  <a:lnTo>
                    <a:pt x="370408" y="1246708"/>
                  </a:lnTo>
                  <a:lnTo>
                    <a:pt x="360514" y="1252308"/>
                  </a:lnTo>
                  <a:lnTo>
                    <a:pt x="352056" y="1259751"/>
                  </a:lnTo>
                  <a:lnTo>
                    <a:pt x="352056" y="1237195"/>
                  </a:lnTo>
                  <a:lnTo>
                    <a:pt x="347802" y="1217422"/>
                  </a:lnTo>
                  <a:lnTo>
                    <a:pt x="343230" y="1211046"/>
                  </a:lnTo>
                  <a:lnTo>
                    <a:pt x="338264" y="1204137"/>
                  </a:lnTo>
                  <a:lnTo>
                    <a:pt x="336207" y="1201267"/>
                  </a:lnTo>
                  <a:lnTo>
                    <a:pt x="319024" y="1190358"/>
                  </a:lnTo>
                  <a:lnTo>
                    <a:pt x="297992" y="1186370"/>
                  </a:lnTo>
                  <a:lnTo>
                    <a:pt x="292963" y="1186370"/>
                  </a:lnTo>
                  <a:lnTo>
                    <a:pt x="281254" y="1187577"/>
                  </a:lnTo>
                  <a:lnTo>
                    <a:pt x="270281" y="1191094"/>
                  </a:lnTo>
                  <a:lnTo>
                    <a:pt x="260388" y="1196682"/>
                  </a:lnTo>
                  <a:lnTo>
                    <a:pt x="251929" y="1204137"/>
                  </a:lnTo>
                  <a:lnTo>
                    <a:pt x="251853" y="1052461"/>
                  </a:lnTo>
                  <a:lnTo>
                    <a:pt x="228168" y="1018171"/>
                  </a:lnTo>
                  <a:lnTo>
                    <a:pt x="197866" y="1009434"/>
                  </a:lnTo>
                  <a:lnTo>
                    <a:pt x="192836" y="1009434"/>
                  </a:lnTo>
                  <a:lnTo>
                    <a:pt x="150037" y="1029233"/>
                  </a:lnTo>
                  <a:lnTo>
                    <a:pt x="138760" y="1433639"/>
                  </a:lnTo>
                  <a:lnTo>
                    <a:pt x="132435" y="1421333"/>
                  </a:lnTo>
                  <a:lnTo>
                    <a:pt x="125425" y="1409331"/>
                  </a:lnTo>
                  <a:lnTo>
                    <a:pt x="117436" y="1397838"/>
                  </a:lnTo>
                  <a:lnTo>
                    <a:pt x="108204" y="1387106"/>
                  </a:lnTo>
                  <a:lnTo>
                    <a:pt x="104381" y="1383665"/>
                  </a:lnTo>
                  <a:lnTo>
                    <a:pt x="99745" y="1379474"/>
                  </a:lnTo>
                  <a:lnTo>
                    <a:pt x="90093" y="1372781"/>
                  </a:lnTo>
                  <a:lnTo>
                    <a:pt x="79400" y="1367091"/>
                  </a:lnTo>
                  <a:lnTo>
                    <a:pt x="67792" y="1362506"/>
                  </a:lnTo>
                  <a:lnTo>
                    <a:pt x="52235" y="1359204"/>
                  </a:lnTo>
                  <a:lnTo>
                    <a:pt x="37820" y="1360043"/>
                  </a:lnTo>
                  <a:lnTo>
                    <a:pt x="3746" y="1385227"/>
                  </a:lnTo>
                  <a:lnTo>
                    <a:pt x="0" y="1398651"/>
                  </a:lnTo>
                  <a:lnTo>
                    <a:pt x="685" y="1413421"/>
                  </a:lnTo>
                  <a:lnTo>
                    <a:pt x="5867" y="1429956"/>
                  </a:lnTo>
                  <a:lnTo>
                    <a:pt x="111887" y="1674406"/>
                  </a:lnTo>
                  <a:lnTo>
                    <a:pt x="114693" y="1681060"/>
                  </a:lnTo>
                  <a:lnTo>
                    <a:pt x="117309" y="1687715"/>
                  </a:lnTo>
                  <a:lnTo>
                    <a:pt x="119735" y="1694345"/>
                  </a:lnTo>
                  <a:lnTo>
                    <a:pt x="121970" y="1700911"/>
                  </a:lnTo>
                  <a:lnTo>
                    <a:pt x="134480" y="1730197"/>
                  </a:lnTo>
                  <a:lnTo>
                    <a:pt x="174129" y="1781708"/>
                  </a:lnTo>
                  <a:lnTo>
                    <a:pt x="230390" y="1819884"/>
                  </a:lnTo>
                  <a:lnTo>
                    <a:pt x="297078" y="1839950"/>
                  </a:lnTo>
                  <a:lnTo>
                    <a:pt x="332740" y="1842503"/>
                  </a:lnTo>
                  <a:lnTo>
                    <a:pt x="380568" y="1837804"/>
                  </a:lnTo>
                  <a:lnTo>
                    <a:pt x="425284" y="1824228"/>
                  </a:lnTo>
                  <a:lnTo>
                    <a:pt x="437121" y="1817827"/>
                  </a:lnTo>
                  <a:lnTo>
                    <a:pt x="465505" y="1802498"/>
                  </a:lnTo>
                  <a:lnTo>
                    <a:pt x="499821" y="1773389"/>
                  </a:lnTo>
                  <a:lnTo>
                    <a:pt x="526859" y="1737652"/>
                  </a:lnTo>
                  <a:lnTo>
                    <a:pt x="545833" y="1693024"/>
                  </a:lnTo>
                  <a:lnTo>
                    <a:pt x="552323" y="1645475"/>
                  </a:lnTo>
                  <a:lnTo>
                    <a:pt x="552323" y="1341958"/>
                  </a:lnTo>
                  <a:close/>
                </a:path>
                <a:path w="2663825" h="2529204">
                  <a:moveTo>
                    <a:pt x="1175270" y="143408"/>
                  </a:moveTo>
                  <a:lnTo>
                    <a:pt x="1148270" y="133146"/>
                  </a:lnTo>
                  <a:lnTo>
                    <a:pt x="1131963" y="126720"/>
                  </a:lnTo>
                  <a:lnTo>
                    <a:pt x="1101953" y="114122"/>
                  </a:lnTo>
                  <a:lnTo>
                    <a:pt x="1083094" y="105321"/>
                  </a:lnTo>
                  <a:lnTo>
                    <a:pt x="1083094" y="134048"/>
                  </a:lnTo>
                  <a:lnTo>
                    <a:pt x="1075309" y="135153"/>
                  </a:lnTo>
                  <a:lnTo>
                    <a:pt x="1075309" y="164147"/>
                  </a:lnTo>
                  <a:lnTo>
                    <a:pt x="1062316" y="171132"/>
                  </a:lnTo>
                  <a:lnTo>
                    <a:pt x="1026820" y="193116"/>
                  </a:lnTo>
                  <a:lnTo>
                    <a:pt x="1007960" y="206476"/>
                  </a:lnTo>
                  <a:lnTo>
                    <a:pt x="998575" y="212991"/>
                  </a:lnTo>
                  <a:lnTo>
                    <a:pt x="960424" y="236778"/>
                  </a:lnTo>
                  <a:lnTo>
                    <a:pt x="915225" y="257530"/>
                  </a:lnTo>
                  <a:lnTo>
                    <a:pt x="862787" y="274066"/>
                  </a:lnTo>
                  <a:lnTo>
                    <a:pt x="824306" y="281889"/>
                  </a:lnTo>
                  <a:lnTo>
                    <a:pt x="784504" y="286600"/>
                  </a:lnTo>
                  <a:lnTo>
                    <a:pt x="743242" y="288188"/>
                  </a:lnTo>
                  <a:lnTo>
                    <a:pt x="742378" y="288175"/>
                  </a:lnTo>
                  <a:lnTo>
                    <a:pt x="737196" y="288163"/>
                  </a:lnTo>
                  <a:lnTo>
                    <a:pt x="678840" y="283705"/>
                  </a:lnTo>
                  <a:lnTo>
                    <a:pt x="636003" y="275920"/>
                  </a:lnTo>
                  <a:lnTo>
                    <a:pt x="569417" y="255879"/>
                  </a:lnTo>
                  <a:lnTo>
                    <a:pt x="531634" y="239293"/>
                  </a:lnTo>
                  <a:lnTo>
                    <a:pt x="512191" y="228549"/>
                  </a:lnTo>
                  <a:lnTo>
                    <a:pt x="510705" y="231000"/>
                  </a:lnTo>
                  <a:lnTo>
                    <a:pt x="512076" y="228473"/>
                  </a:lnTo>
                  <a:lnTo>
                    <a:pt x="499287" y="220205"/>
                  </a:lnTo>
                  <a:lnTo>
                    <a:pt x="488556" y="213004"/>
                  </a:lnTo>
                  <a:lnTo>
                    <a:pt x="479158" y="206489"/>
                  </a:lnTo>
                  <a:lnTo>
                    <a:pt x="459981" y="192925"/>
                  </a:lnTo>
                  <a:lnTo>
                    <a:pt x="454964" y="189458"/>
                  </a:lnTo>
                  <a:lnTo>
                    <a:pt x="446074" y="183603"/>
                  </a:lnTo>
                  <a:lnTo>
                    <a:pt x="435597" y="177266"/>
                  </a:lnTo>
                  <a:lnTo>
                    <a:pt x="423532" y="170446"/>
                  </a:lnTo>
                  <a:lnTo>
                    <a:pt x="409930" y="163169"/>
                  </a:lnTo>
                  <a:lnTo>
                    <a:pt x="436435" y="167081"/>
                  </a:lnTo>
                  <a:lnTo>
                    <a:pt x="467741" y="171183"/>
                  </a:lnTo>
                  <a:lnTo>
                    <a:pt x="503643" y="175260"/>
                  </a:lnTo>
                  <a:lnTo>
                    <a:pt x="543890" y="179108"/>
                  </a:lnTo>
                  <a:lnTo>
                    <a:pt x="587324" y="182422"/>
                  </a:lnTo>
                  <a:lnTo>
                    <a:pt x="656844" y="186055"/>
                  </a:lnTo>
                  <a:lnTo>
                    <a:pt x="731850" y="187693"/>
                  </a:lnTo>
                  <a:lnTo>
                    <a:pt x="737095" y="187706"/>
                  </a:lnTo>
                  <a:lnTo>
                    <a:pt x="742327" y="187706"/>
                  </a:lnTo>
                  <a:lnTo>
                    <a:pt x="746112" y="187744"/>
                  </a:lnTo>
                  <a:lnTo>
                    <a:pt x="749909" y="187706"/>
                  </a:lnTo>
                  <a:lnTo>
                    <a:pt x="754456" y="187706"/>
                  </a:lnTo>
                  <a:lnTo>
                    <a:pt x="791641" y="187274"/>
                  </a:lnTo>
                  <a:lnTo>
                    <a:pt x="829195" y="186245"/>
                  </a:lnTo>
                  <a:lnTo>
                    <a:pt x="863739" y="184785"/>
                  </a:lnTo>
                  <a:lnTo>
                    <a:pt x="904697" y="182372"/>
                  </a:lnTo>
                  <a:lnTo>
                    <a:pt x="908240" y="182105"/>
                  </a:lnTo>
                  <a:lnTo>
                    <a:pt x="910577" y="181965"/>
                  </a:lnTo>
                  <a:lnTo>
                    <a:pt x="911733" y="181864"/>
                  </a:lnTo>
                  <a:lnTo>
                    <a:pt x="911987" y="181864"/>
                  </a:lnTo>
                  <a:lnTo>
                    <a:pt x="925118" y="180886"/>
                  </a:lnTo>
                  <a:lnTo>
                    <a:pt x="963091" y="177609"/>
                  </a:lnTo>
                  <a:lnTo>
                    <a:pt x="1000848" y="173736"/>
                  </a:lnTo>
                  <a:lnTo>
                    <a:pt x="1038288" y="169240"/>
                  </a:lnTo>
                  <a:lnTo>
                    <a:pt x="1075309" y="164147"/>
                  </a:lnTo>
                  <a:lnTo>
                    <a:pt x="1075309" y="135153"/>
                  </a:lnTo>
                  <a:lnTo>
                    <a:pt x="1037628" y="140462"/>
                  </a:lnTo>
                  <a:lnTo>
                    <a:pt x="991501" y="145948"/>
                  </a:lnTo>
                  <a:lnTo>
                    <a:pt x="944867" y="150482"/>
                  </a:lnTo>
                  <a:lnTo>
                    <a:pt x="897877" y="154063"/>
                  </a:lnTo>
                  <a:lnTo>
                    <a:pt x="835406" y="157289"/>
                  </a:lnTo>
                  <a:lnTo>
                    <a:pt x="772566" y="158851"/>
                  </a:lnTo>
                  <a:lnTo>
                    <a:pt x="726478" y="158940"/>
                  </a:lnTo>
                  <a:lnTo>
                    <a:pt x="680516" y="158140"/>
                  </a:lnTo>
                  <a:lnTo>
                    <a:pt x="634822" y="156451"/>
                  </a:lnTo>
                  <a:lnTo>
                    <a:pt x="589584" y="153885"/>
                  </a:lnTo>
                  <a:lnTo>
                    <a:pt x="532498" y="149352"/>
                  </a:lnTo>
                  <a:lnTo>
                    <a:pt x="482498" y="144132"/>
                  </a:lnTo>
                  <a:lnTo>
                    <a:pt x="439966" y="138684"/>
                  </a:lnTo>
                  <a:lnTo>
                    <a:pt x="405295" y="133477"/>
                  </a:lnTo>
                  <a:lnTo>
                    <a:pt x="423113" y="125107"/>
                  </a:lnTo>
                  <a:lnTo>
                    <a:pt x="438327" y="117348"/>
                  </a:lnTo>
                  <a:lnTo>
                    <a:pt x="450875" y="110236"/>
                  </a:lnTo>
                  <a:lnTo>
                    <a:pt x="460743" y="103759"/>
                  </a:lnTo>
                  <a:lnTo>
                    <a:pt x="495160" y="79552"/>
                  </a:lnTo>
                  <a:lnTo>
                    <a:pt x="534670" y="55714"/>
                  </a:lnTo>
                  <a:lnTo>
                    <a:pt x="578954" y="36537"/>
                  </a:lnTo>
                  <a:lnTo>
                    <a:pt x="627697" y="26289"/>
                  </a:lnTo>
                  <a:lnTo>
                    <a:pt x="680554" y="29260"/>
                  </a:lnTo>
                  <a:lnTo>
                    <a:pt x="737235" y="49720"/>
                  </a:lnTo>
                  <a:lnTo>
                    <a:pt x="739203" y="50673"/>
                  </a:lnTo>
                  <a:lnTo>
                    <a:pt x="740295" y="50977"/>
                  </a:lnTo>
                  <a:lnTo>
                    <a:pt x="741299" y="51155"/>
                  </a:lnTo>
                  <a:lnTo>
                    <a:pt x="741591" y="51231"/>
                  </a:lnTo>
                  <a:lnTo>
                    <a:pt x="741883" y="51244"/>
                  </a:lnTo>
                  <a:lnTo>
                    <a:pt x="742188" y="51295"/>
                  </a:lnTo>
                  <a:lnTo>
                    <a:pt x="743267" y="51371"/>
                  </a:lnTo>
                  <a:lnTo>
                    <a:pt x="743737" y="51371"/>
                  </a:lnTo>
                  <a:lnTo>
                    <a:pt x="744943" y="51295"/>
                  </a:lnTo>
                  <a:lnTo>
                    <a:pt x="745210" y="51244"/>
                  </a:lnTo>
                  <a:lnTo>
                    <a:pt x="745515" y="51231"/>
                  </a:lnTo>
                  <a:lnTo>
                    <a:pt x="745705" y="51168"/>
                  </a:lnTo>
                  <a:lnTo>
                    <a:pt x="746785" y="50977"/>
                  </a:lnTo>
                  <a:lnTo>
                    <a:pt x="747839" y="50673"/>
                  </a:lnTo>
                  <a:lnTo>
                    <a:pt x="749388" y="49949"/>
                  </a:lnTo>
                  <a:lnTo>
                    <a:pt x="749655" y="49809"/>
                  </a:lnTo>
                  <a:lnTo>
                    <a:pt x="806373" y="29273"/>
                  </a:lnTo>
                  <a:lnTo>
                    <a:pt x="858964" y="26289"/>
                  </a:lnTo>
                  <a:lnTo>
                    <a:pt x="859282" y="26276"/>
                  </a:lnTo>
                  <a:lnTo>
                    <a:pt x="908062" y="36512"/>
                  </a:lnTo>
                  <a:lnTo>
                    <a:pt x="952373" y="55689"/>
                  </a:lnTo>
                  <a:lnTo>
                    <a:pt x="991908" y="79540"/>
                  </a:lnTo>
                  <a:lnTo>
                    <a:pt x="1026350" y="103759"/>
                  </a:lnTo>
                  <a:lnTo>
                    <a:pt x="1036421" y="110350"/>
                  </a:lnTo>
                  <a:lnTo>
                    <a:pt x="1049261" y="117614"/>
                  </a:lnTo>
                  <a:lnTo>
                    <a:pt x="1064831" y="125526"/>
                  </a:lnTo>
                  <a:lnTo>
                    <a:pt x="1083094" y="134048"/>
                  </a:lnTo>
                  <a:lnTo>
                    <a:pt x="1083094" y="105321"/>
                  </a:lnTo>
                  <a:lnTo>
                    <a:pt x="1068412" y="98450"/>
                  </a:lnTo>
                  <a:lnTo>
                    <a:pt x="1041514" y="82804"/>
                  </a:lnTo>
                  <a:lnTo>
                    <a:pt x="1015593" y="64401"/>
                  </a:lnTo>
                  <a:lnTo>
                    <a:pt x="985685" y="44996"/>
                  </a:lnTo>
                  <a:lnTo>
                    <a:pt x="952144" y="26746"/>
                  </a:lnTo>
                  <a:lnTo>
                    <a:pt x="950988" y="26276"/>
                  </a:lnTo>
                  <a:lnTo>
                    <a:pt x="945222" y="23926"/>
                  </a:lnTo>
                  <a:lnTo>
                    <a:pt x="915314" y="11798"/>
                  </a:lnTo>
                  <a:lnTo>
                    <a:pt x="894168" y="5854"/>
                  </a:lnTo>
                  <a:lnTo>
                    <a:pt x="873137" y="1917"/>
                  </a:lnTo>
                  <a:lnTo>
                    <a:pt x="852297" y="0"/>
                  </a:lnTo>
                  <a:lnTo>
                    <a:pt x="831570" y="101"/>
                  </a:lnTo>
                  <a:lnTo>
                    <a:pt x="809434" y="2489"/>
                  </a:lnTo>
                  <a:lnTo>
                    <a:pt x="787349" y="7264"/>
                  </a:lnTo>
                  <a:lnTo>
                    <a:pt x="765378" y="14414"/>
                  </a:lnTo>
                  <a:lnTo>
                    <a:pt x="743572" y="23926"/>
                  </a:lnTo>
                  <a:lnTo>
                    <a:pt x="721791" y="14439"/>
                  </a:lnTo>
                  <a:lnTo>
                    <a:pt x="699833" y="7277"/>
                  </a:lnTo>
                  <a:lnTo>
                    <a:pt x="677710" y="2501"/>
                  </a:lnTo>
                  <a:lnTo>
                    <a:pt x="655523" y="101"/>
                  </a:lnTo>
                  <a:lnTo>
                    <a:pt x="634873" y="0"/>
                  </a:lnTo>
                  <a:lnTo>
                    <a:pt x="614057" y="1905"/>
                  </a:lnTo>
                  <a:lnTo>
                    <a:pt x="571779" y="11798"/>
                  </a:lnTo>
                  <a:lnTo>
                    <a:pt x="534974" y="26733"/>
                  </a:lnTo>
                  <a:lnTo>
                    <a:pt x="501421" y="44983"/>
                  </a:lnTo>
                  <a:lnTo>
                    <a:pt x="445630" y="82778"/>
                  </a:lnTo>
                  <a:lnTo>
                    <a:pt x="418719" y="98437"/>
                  </a:lnTo>
                  <a:lnTo>
                    <a:pt x="385203" y="114096"/>
                  </a:lnTo>
                  <a:lnTo>
                    <a:pt x="355231" y="126669"/>
                  </a:lnTo>
                  <a:lnTo>
                    <a:pt x="338950" y="133096"/>
                  </a:lnTo>
                  <a:lnTo>
                    <a:pt x="311823" y="143408"/>
                  </a:lnTo>
                  <a:lnTo>
                    <a:pt x="337947" y="156959"/>
                  </a:lnTo>
                  <a:lnTo>
                    <a:pt x="374307" y="174155"/>
                  </a:lnTo>
                  <a:lnTo>
                    <a:pt x="423532" y="200139"/>
                  </a:lnTo>
                  <a:lnTo>
                    <a:pt x="464121" y="227533"/>
                  </a:lnTo>
                  <a:lnTo>
                    <a:pt x="473773" y="234226"/>
                  </a:lnTo>
                  <a:lnTo>
                    <a:pt x="509397" y="256768"/>
                  </a:lnTo>
                  <a:lnTo>
                    <a:pt x="544944" y="273850"/>
                  </a:lnTo>
                  <a:lnTo>
                    <a:pt x="557745" y="279082"/>
                  </a:lnTo>
                  <a:lnTo>
                    <a:pt x="560158" y="279971"/>
                  </a:lnTo>
                  <a:lnTo>
                    <a:pt x="564883" y="281736"/>
                  </a:lnTo>
                  <a:lnTo>
                    <a:pt x="633412" y="301777"/>
                  </a:lnTo>
                  <a:lnTo>
                    <a:pt x="677316" y="309549"/>
                  </a:lnTo>
                  <a:lnTo>
                    <a:pt x="726414" y="313715"/>
                  </a:lnTo>
                  <a:lnTo>
                    <a:pt x="737019" y="314020"/>
                  </a:lnTo>
                  <a:lnTo>
                    <a:pt x="742213" y="314020"/>
                  </a:lnTo>
                  <a:lnTo>
                    <a:pt x="743585" y="314032"/>
                  </a:lnTo>
                  <a:lnTo>
                    <a:pt x="785482" y="312458"/>
                  </a:lnTo>
                  <a:lnTo>
                    <a:pt x="826262" y="307759"/>
                  </a:lnTo>
                  <a:lnTo>
                    <a:pt x="865797" y="299935"/>
                  </a:lnTo>
                  <a:lnTo>
                    <a:pt x="903935" y="289052"/>
                  </a:lnTo>
                  <a:lnTo>
                    <a:pt x="911174" y="286575"/>
                  </a:lnTo>
                  <a:lnTo>
                    <a:pt x="911453" y="286575"/>
                  </a:lnTo>
                  <a:lnTo>
                    <a:pt x="924090" y="281825"/>
                  </a:lnTo>
                  <a:lnTo>
                    <a:pt x="941031" y="274866"/>
                  </a:lnTo>
                  <a:lnTo>
                    <a:pt x="988606" y="250520"/>
                  </a:lnTo>
                  <a:lnTo>
                    <a:pt x="993673" y="247281"/>
                  </a:lnTo>
                  <a:lnTo>
                    <a:pt x="1005090" y="239763"/>
                  </a:lnTo>
                  <a:lnTo>
                    <a:pt x="1014844" y="233172"/>
                  </a:lnTo>
                  <a:lnTo>
                    <a:pt x="1023556" y="227114"/>
                  </a:lnTo>
                  <a:lnTo>
                    <a:pt x="1041679" y="214261"/>
                  </a:lnTo>
                  <a:lnTo>
                    <a:pt x="1046835" y="210718"/>
                  </a:lnTo>
                  <a:lnTo>
                    <a:pt x="1085570" y="187947"/>
                  </a:lnTo>
                  <a:lnTo>
                    <a:pt x="1133906" y="164147"/>
                  </a:lnTo>
                  <a:lnTo>
                    <a:pt x="1135976" y="163169"/>
                  </a:lnTo>
                  <a:lnTo>
                    <a:pt x="1144892" y="158940"/>
                  </a:lnTo>
                  <a:lnTo>
                    <a:pt x="1149629" y="156718"/>
                  </a:lnTo>
                  <a:lnTo>
                    <a:pt x="1175270" y="143408"/>
                  </a:lnTo>
                  <a:close/>
                </a:path>
                <a:path w="2663825" h="2529204">
                  <a:moveTo>
                    <a:pt x="1581531" y="2405926"/>
                  </a:moveTo>
                  <a:lnTo>
                    <a:pt x="1566189" y="2343696"/>
                  </a:lnTo>
                  <a:lnTo>
                    <a:pt x="1554886" y="2320137"/>
                  </a:lnTo>
                  <a:lnTo>
                    <a:pt x="1554886" y="2416086"/>
                  </a:lnTo>
                  <a:lnTo>
                    <a:pt x="1552841" y="2424976"/>
                  </a:lnTo>
                  <a:lnTo>
                    <a:pt x="1548295" y="2431326"/>
                  </a:lnTo>
                  <a:lnTo>
                    <a:pt x="1546796" y="2433866"/>
                  </a:lnTo>
                  <a:lnTo>
                    <a:pt x="1545704" y="2435136"/>
                  </a:lnTo>
                  <a:lnTo>
                    <a:pt x="1544091" y="2436406"/>
                  </a:lnTo>
                  <a:lnTo>
                    <a:pt x="1543113" y="2437676"/>
                  </a:lnTo>
                  <a:lnTo>
                    <a:pt x="1536369" y="2424976"/>
                  </a:lnTo>
                  <a:lnTo>
                    <a:pt x="1535341" y="2423706"/>
                  </a:lnTo>
                  <a:lnTo>
                    <a:pt x="1525092" y="2411006"/>
                  </a:lnTo>
                  <a:lnTo>
                    <a:pt x="1518704" y="2407158"/>
                  </a:lnTo>
                  <a:lnTo>
                    <a:pt x="1518704" y="2449106"/>
                  </a:lnTo>
                  <a:lnTo>
                    <a:pt x="1507058" y="2451646"/>
                  </a:lnTo>
                  <a:lnTo>
                    <a:pt x="1493812" y="2452916"/>
                  </a:lnTo>
                  <a:lnTo>
                    <a:pt x="1478851" y="2452916"/>
                  </a:lnTo>
                  <a:lnTo>
                    <a:pt x="1462112" y="2451646"/>
                  </a:lnTo>
                  <a:lnTo>
                    <a:pt x="1456131" y="2451646"/>
                  </a:lnTo>
                  <a:lnTo>
                    <a:pt x="1440167" y="2450376"/>
                  </a:lnTo>
                  <a:lnTo>
                    <a:pt x="1449946" y="2438946"/>
                  </a:lnTo>
                  <a:lnTo>
                    <a:pt x="1459903" y="2431326"/>
                  </a:lnTo>
                  <a:lnTo>
                    <a:pt x="1471053" y="2426246"/>
                  </a:lnTo>
                  <a:lnTo>
                    <a:pt x="1484401" y="2423706"/>
                  </a:lnTo>
                  <a:lnTo>
                    <a:pt x="1498066" y="2426246"/>
                  </a:lnTo>
                  <a:lnTo>
                    <a:pt x="1507921" y="2432596"/>
                  </a:lnTo>
                  <a:lnTo>
                    <a:pt x="1514589" y="2440216"/>
                  </a:lnTo>
                  <a:lnTo>
                    <a:pt x="1518704" y="2449106"/>
                  </a:lnTo>
                  <a:lnTo>
                    <a:pt x="1518704" y="2407158"/>
                  </a:lnTo>
                  <a:lnTo>
                    <a:pt x="1508226" y="2400846"/>
                  </a:lnTo>
                  <a:lnTo>
                    <a:pt x="1484706" y="2397036"/>
                  </a:lnTo>
                  <a:lnTo>
                    <a:pt x="1484185" y="2397036"/>
                  </a:lnTo>
                  <a:lnTo>
                    <a:pt x="1460144" y="2400846"/>
                  </a:lnTo>
                  <a:lnTo>
                    <a:pt x="1441094" y="2411006"/>
                  </a:lnTo>
                  <a:lnTo>
                    <a:pt x="1425244" y="2426246"/>
                  </a:lnTo>
                  <a:lnTo>
                    <a:pt x="1410804" y="2444026"/>
                  </a:lnTo>
                  <a:lnTo>
                    <a:pt x="1405509" y="2450376"/>
                  </a:lnTo>
                  <a:lnTo>
                    <a:pt x="1402524" y="2452916"/>
                  </a:lnTo>
                  <a:lnTo>
                    <a:pt x="1397342" y="2459266"/>
                  </a:lnTo>
                  <a:lnTo>
                    <a:pt x="1391310" y="2466886"/>
                  </a:lnTo>
                  <a:lnTo>
                    <a:pt x="1384427" y="2473236"/>
                  </a:lnTo>
                  <a:lnTo>
                    <a:pt x="1376438" y="2480856"/>
                  </a:lnTo>
                  <a:lnTo>
                    <a:pt x="1375359" y="2482126"/>
                  </a:lnTo>
                  <a:lnTo>
                    <a:pt x="1361186" y="2492286"/>
                  </a:lnTo>
                  <a:lnTo>
                    <a:pt x="1349121" y="2498636"/>
                  </a:lnTo>
                  <a:lnTo>
                    <a:pt x="1339176" y="2501176"/>
                  </a:lnTo>
                  <a:lnTo>
                    <a:pt x="1331429" y="2502446"/>
                  </a:lnTo>
                  <a:lnTo>
                    <a:pt x="1326578" y="2502446"/>
                  </a:lnTo>
                  <a:lnTo>
                    <a:pt x="1324114" y="2501176"/>
                  </a:lnTo>
                  <a:lnTo>
                    <a:pt x="1323606" y="2501176"/>
                  </a:lnTo>
                  <a:lnTo>
                    <a:pt x="1322501" y="2499906"/>
                  </a:lnTo>
                  <a:lnTo>
                    <a:pt x="1321320" y="2501176"/>
                  </a:lnTo>
                  <a:lnTo>
                    <a:pt x="1320927" y="2501176"/>
                  </a:lnTo>
                  <a:lnTo>
                    <a:pt x="1318437" y="2502446"/>
                  </a:lnTo>
                  <a:lnTo>
                    <a:pt x="1313611" y="2502446"/>
                  </a:lnTo>
                  <a:lnTo>
                    <a:pt x="1269644" y="2482126"/>
                  </a:lnTo>
                  <a:lnTo>
                    <a:pt x="1269123" y="2480856"/>
                  </a:lnTo>
                  <a:lnTo>
                    <a:pt x="1268298" y="2480856"/>
                  </a:lnTo>
                  <a:lnTo>
                    <a:pt x="1263154" y="2475776"/>
                  </a:lnTo>
                  <a:lnTo>
                    <a:pt x="1260576" y="2473236"/>
                  </a:lnTo>
                  <a:lnTo>
                    <a:pt x="1253693" y="2466886"/>
                  </a:lnTo>
                  <a:lnTo>
                    <a:pt x="1247660" y="2459266"/>
                  </a:lnTo>
                  <a:lnTo>
                    <a:pt x="1242479" y="2452916"/>
                  </a:lnTo>
                  <a:lnTo>
                    <a:pt x="1239532" y="2450376"/>
                  </a:lnTo>
                  <a:lnTo>
                    <a:pt x="1234211" y="2444026"/>
                  </a:lnTo>
                  <a:lnTo>
                    <a:pt x="1219758" y="2426246"/>
                  </a:lnTo>
                  <a:lnTo>
                    <a:pt x="1217117" y="2423706"/>
                  </a:lnTo>
                  <a:lnTo>
                    <a:pt x="1204836" y="2411907"/>
                  </a:lnTo>
                  <a:lnTo>
                    <a:pt x="1204836" y="2450376"/>
                  </a:lnTo>
                  <a:lnTo>
                    <a:pt x="1194371" y="2451646"/>
                  </a:lnTo>
                  <a:lnTo>
                    <a:pt x="1182903" y="2451646"/>
                  </a:lnTo>
                  <a:lnTo>
                    <a:pt x="1166164" y="2452916"/>
                  </a:lnTo>
                  <a:lnTo>
                    <a:pt x="1151204" y="2452916"/>
                  </a:lnTo>
                  <a:lnTo>
                    <a:pt x="1137945" y="2451646"/>
                  </a:lnTo>
                  <a:lnTo>
                    <a:pt x="1126312" y="2449106"/>
                  </a:lnTo>
                  <a:lnTo>
                    <a:pt x="1130414" y="2440216"/>
                  </a:lnTo>
                  <a:lnTo>
                    <a:pt x="1132636" y="2437676"/>
                  </a:lnTo>
                  <a:lnTo>
                    <a:pt x="1137081" y="2432596"/>
                  </a:lnTo>
                  <a:lnTo>
                    <a:pt x="1146937" y="2426246"/>
                  </a:lnTo>
                  <a:lnTo>
                    <a:pt x="1160589" y="2423706"/>
                  </a:lnTo>
                  <a:lnTo>
                    <a:pt x="1173937" y="2426246"/>
                  </a:lnTo>
                  <a:lnTo>
                    <a:pt x="1185100" y="2431326"/>
                  </a:lnTo>
                  <a:lnTo>
                    <a:pt x="1195057" y="2438946"/>
                  </a:lnTo>
                  <a:lnTo>
                    <a:pt x="1204836" y="2450376"/>
                  </a:lnTo>
                  <a:lnTo>
                    <a:pt x="1204836" y="2411907"/>
                  </a:lnTo>
                  <a:lnTo>
                    <a:pt x="1203909" y="2411006"/>
                  </a:lnTo>
                  <a:lnTo>
                    <a:pt x="1184859" y="2400846"/>
                  </a:lnTo>
                  <a:lnTo>
                    <a:pt x="1160830" y="2397036"/>
                  </a:lnTo>
                  <a:lnTo>
                    <a:pt x="1160310" y="2397036"/>
                  </a:lnTo>
                  <a:lnTo>
                    <a:pt x="1136777" y="2400846"/>
                  </a:lnTo>
                  <a:lnTo>
                    <a:pt x="1119911" y="2411006"/>
                  </a:lnTo>
                  <a:lnTo>
                    <a:pt x="1108646" y="2424976"/>
                  </a:lnTo>
                  <a:lnTo>
                    <a:pt x="1101890" y="2437676"/>
                  </a:lnTo>
                  <a:lnTo>
                    <a:pt x="1100912" y="2436406"/>
                  </a:lnTo>
                  <a:lnTo>
                    <a:pt x="1099718" y="2435136"/>
                  </a:lnTo>
                  <a:lnTo>
                    <a:pt x="1098892" y="2433866"/>
                  </a:lnTo>
                  <a:lnTo>
                    <a:pt x="1097889" y="2432596"/>
                  </a:lnTo>
                  <a:lnTo>
                    <a:pt x="1096708" y="2431326"/>
                  </a:lnTo>
                  <a:lnTo>
                    <a:pt x="1092161" y="2424976"/>
                  </a:lnTo>
                  <a:lnTo>
                    <a:pt x="1090117" y="2416086"/>
                  </a:lnTo>
                  <a:lnTo>
                    <a:pt x="1090206" y="2404656"/>
                  </a:lnTo>
                  <a:lnTo>
                    <a:pt x="1093508" y="2383066"/>
                  </a:lnTo>
                  <a:lnTo>
                    <a:pt x="1094549" y="2379256"/>
                  </a:lnTo>
                  <a:lnTo>
                    <a:pt x="1095197" y="2376716"/>
                  </a:lnTo>
                  <a:lnTo>
                    <a:pt x="1095730" y="2375446"/>
                  </a:lnTo>
                  <a:lnTo>
                    <a:pt x="1101979" y="2357666"/>
                  </a:lnTo>
                  <a:lnTo>
                    <a:pt x="1110500" y="2338616"/>
                  </a:lnTo>
                  <a:lnTo>
                    <a:pt x="1121257" y="2318296"/>
                  </a:lnTo>
                  <a:lnTo>
                    <a:pt x="1134237" y="2295436"/>
                  </a:lnTo>
                  <a:lnTo>
                    <a:pt x="1165415" y="2239556"/>
                  </a:lnTo>
                  <a:lnTo>
                    <a:pt x="1187805" y="2186216"/>
                  </a:lnTo>
                  <a:lnTo>
                    <a:pt x="1203502" y="2137956"/>
                  </a:lnTo>
                  <a:lnTo>
                    <a:pt x="1214589" y="2090966"/>
                  </a:lnTo>
                  <a:lnTo>
                    <a:pt x="1223149" y="2047786"/>
                  </a:lnTo>
                  <a:lnTo>
                    <a:pt x="1225816" y="2033816"/>
                  </a:lnTo>
                  <a:lnTo>
                    <a:pt x="1228572" y="2019846"/>
                  </a:lnTo>
                  <a:lnTo>
                    <a:pt x="1231493" y="2005876"/>
                  </a:lnTo>
                  <a:lnTo>
                    <a:pt x="1234630" y="1993176"/>
                  </a:lnTo>
                  <a:lnTo>
                    <a:pt x="1235113" y="1990636"/>
                  </a:lnTo>
                  <a:lnTo>
                    <a:pt x="1239659" y="1971586"/>
                  </a:lnTo>
                  <a:lnTo>
                    <a:pt x="1259967" y="1899196"/>
                  </a:lnTo>
                  <a:lnTo>
                    <a:pt x="1275842" y="1863636"/>
                  </a:lnTo>
                  <a:lnTo>
                    <a:pt x="1319631" y="1833156"/>
                  </a:lnTo>
                  <a:lnTo>
                    <a:pt x="1320609" y="1833156"/>
                  </a:lnTo>
                  <a:lnTo>
                    <a:pt x="1322501" y="1831886"/>
                  </a:lnTo>
                  <a:lnTo>
                    <a:pt x="1324394" y="1833156"/>
                  </a:lnTo>
                  <a:lnTo>
                    <a:pt x="1325372" y="1833156"/>
                  </a:lnTo>
                  <a:lnTo>
                    <a:pt x="1350137" y="1842046"/>
                  </a:lnTo>
                  <a:lnTo>
                    <a:pt x="1385023" y="1899196"/>
                  </a:lnTo>
                  <a:lnTo>
                    <a:pt x="1400314" y="1951266"/>
                  </a:lnTo>
                  <a:lnTo>
                    <a:pt x="1409928" y="1990636"/>
                  </a:lnTo>
                  <a:lnTo>
                    <a:pt x="1410373" y="1993176"/>
                  </a:lnTo>
                  <a:lnTo>
                    <a:pt x="1413510" y="2005876"/>
                  </a:lnTo>
                  <a:lnTo>
                    <a:pt x="1416431" y="2019846"/>
                  </a:lnTo>
                  <a:lnTo>
                    <a:pt x="1419199" y="2033816"/>
                  </a:lnTo>
                  <a:lnTo>
                    <a:pt x="1421853" y="2047786"/>
                  </a:lnTo>
                  <a:lnTo>
                    <a:pt x="1430426" y="2090966"/>
                  </a:lnTo>
                  <a:lnTo>
                    <a:pt x="1441500" y="2137956"/>
                  </a:lnTo>
                  <a:lnTo>
                    <a:pt x="1457198" y="2186216"/>
                  </a:lnTo>
                  <a:lnTo>
                    <a:pt x="1479588" y="2239556"/>
                  </a:lnTo>
                  <a:lnTo>
                    <a:pt x="1510766" y="2295436"/>
                  </a:lnTo>
                  <a:lnTo>
                    <a:pt x="1523746" y="2318296"/>
                  </a:lnTo>
                  <a:lnTo>
                    <a:pt x="1534502" y="2338616"/>
                  </a:lnTo>
                  <a:lnTo>
                    <a:pt x="1549273" y="2375446"/>
                  </a:lnTo>
                  <a:lnTo>
                    <a:pt x="1552067" y="2385606"/>
                  </a:lnTo>
                  <a:lnTo>
                    <a:pt x="1552778" y="2388146"/>
                  </a:lnTo>
                  <a:lnTo>
                    <a:pt x="1554886" y="2416086"/>
                  </a:lnTo>
                  <a:lnTo>
                    <a:pt x="1554886" y="2320137"/>
                  </a:lnTo>
                  <a:lnTo>
                    <a:pt x="1552181" y="2314486"/>
                  </a:lnTo>
                  <a:lnTo>
                    <a:pt x="1533550" y="2281466"/>
                  </a:lnTo>
                  <a:lnTo>
                    <a:pt x="1503667" y="2228126"/>
                  </a:lnTo>
                  <a:lnTo>
                    <a:pt x="1482166" y="2177326"/>
                  </a:lnTo>
                  <a:lnTo>
                    <a:pt x="1467065" y="2130336"/>
                  </a:lnTo>
                  <a:lnTo>
                    <a:pt x="1456359" y="2085886"/>
                  </a:lnTo>
                  <a:lnTo>
                    <a:pt x="1448079" y="2043976"/>
                  </a:lnTo>
                  <a:lnTo>
                    <a:pt x="1445475" y="2030006"/>
                  </a:lnTo>
                  <a:lnTo>
                    <a:pt x="1442783" y="2016036"/>
                  </a:lnTo>
                  <a:lnTo>
                    <a:pt x="1439938" y="2002066"/>
                  </a:lnTo>
                  <a:lnTo>
                    <a:pt x="1436890" y="1988096"/>
                  </a:lnTo>
                  <a:lnTo>
                    <a:pt x="1437513" y="1988096"/>
                  </a:lnTo>
                  <a:lnTo>
                    <a:pt x="1424660" y="1938566"/>
                  </a:lnTo>
                  <a:lnTo>
                    <a:pt x="1406740" y="1881416"/>
                  </a:lnTo>
                  <a:lnTo>
                    <a:pt x="1383944" y="1838236"/>
                  </a:lnTo>
                  <a:lnTo>
                    <a:pt x="1353934" y="1814106"/>
                  </a:lnTo>
                  <a:lnTo>
                    <a:pt x="1336001" y="1807756"/>
                  </a:lnTo>
                  <a:lnTo>
                    <a:pt x="1309014" y="1807756"/>
                  </a:lnTo>
                  <a:lnTo>
                    <a:pt x="1261059" y="1838236"/>
                  </a:lnTo>
                  <a:lnTo>
                    <a:pt x="1238262" y="1881416"/>
                  </a:lnTo>
                  <a:lnTo>
                    <a:pt x="1220355" y="1938566"/>
                  </a:lnTo>
                  <a:lnTo>
                    <a:pt x="1207490" y="1988096"/>
                  </a:lnTo>
                  <a:lnTo>
                    <a:pt x="1208112" y="1988096"/>
                  </a:lnTo>
                  <a:lnTo>
                    <a:pt x="1205064" y="2002066"/>
                  </a:lnTo>
                  <a:lnTo>
                    <a:pt x="1202232" y="2016036"/>
                  </a:lnTo>
                  <a:lnTo>
                    <a:pt x="1199527" y="2030006"/>
                  </a:lnTo>
                  <a:lnTo>
                    <a:pt x="1196936" y="2043976"/>
                  </a:lnTo>
                  <a:lnTo>
                    <a:pt x="1188643" y="2085886"/>
                  </a:lnTo>
                  <a:lnTo>
                    <a:pt x="1177937" y="2130336"/>
                  </a:lnTo>
                  <a:lnTo>
                    <a:pt x="1162837" y="2177326"/>
                  </a:lnTo>
                  <a:lnTo>
                    <a:pt x="1141349" y="2228126"/>
                  </a:lnTo>
                  <a:lnTo>
                    <a:pt x="1111453" y="2281466"/>
                  </a:lnTo>
                  <a:lnTo>
                    <a:pt x="1092822" y="2314486"/>
                  </a:lnTo>
                  <a:lnTo>
                    <a:pt x="1078814" y="2343696"/>
                  </a:lnTo>
                  <a:lnTo>
                    <a:pt x="1064348" y="2393226"/>
                  </a:lnTo>
                  <a:lnTo>
                    <a:pt x="1063485" y="2405926"/>
                  </a:lnTo>
                  <a:lnTo>
                    <a:pt x="1063586" y="2411006"/>
                  </a:lnTo>
                  <a:lnTo>
                    <a:pt x="1067777" y="2432596"/>
                  </a:lnTo>
                  <a:lnTo>
                    <a:pt x="1068616" y="2435136"/>
                  </a:lnTo>
                  <a:lnTo>
                    <a:pt x="1071753" y="2441486"/>
                  </a:lnTo>
                  <a:lnTo>
                    <a:pt x="1075626" y="2447836"/>
                  </a:lnTo>
                  <a:lnTo>
                    <a:pt x="1080211" y="2452916"/>
                  </a:lnTo>
                  <a:lnTo>
                    <a:pt x="1085710" y="2457996"/>
                  </a:lnTo>
                  <a:lnTo>
                    <a:pt x="1087628" y="2460536"/>
                  </a:lnTo>
                  <a:lnTo>
                    <a:pt x="1089431" y="2461806"/>
                  </a:lnTo>
                  <a:lnTo>
                    <a:pt x="1091044" y="2463076"/>
                  </a:lnTo>
                  <a:lnTo>
                    <a:pt x="1117968" y="2474506"/>
                  </a:lnTo>
                  <a:lnTo>
                    <a:pt x="1147902" y="2478316"/>
                  </a:lnTo>
                  <a:lnTo>
                    <a:pt x="1176934" y="2478316"/>
                  </a:lnTo>
                  <a:lnTo>
                    <a:pt x="1201102" y="2477046"/>
                  </a:lnTo>
                  <a:lnTo>
                    <a:pt x="1207630" y="2475776"/>
                  </a:lnTo>
                  <a:lnTo>
                    <a:pt x="1222070" y="2475776"/>
                  </a:lnTo>
                  <a:lnTo>
                    <a:pt x="1223302" y="2477046"/>
                  </a:lnTo>
                  <a:lnTo>
                    <a:pt x="1227201" y="2477046"/>
                  </a:lnTo>
                  <a:lnTo>
                    <a:pt x="1233030" y="2483396"/>
                  </a:lnTo>
                  <a:lnTo>
                    <a:pt x="1269542" y="2513876"/>
                  </a:lnTo>
                  <a:lnTo>
                    <a:pt x="1313002" y="2529116"/>
                  </a:lnTo>
                  <a:lnTo>
                    <a:pt x="1316558" y="2529116"/>
                  </a:lnTo>
                  <a:lnTo>
                    <a:pt x="1319593" y="2527846"/>
                  </a:lnTo>
                  <a:lnTo>
                    <a:pt x="1325410" y="2527846"/>
                  </a:lnTo>
                  <a:lnTo>
                    <a:pt x="1328445" y="2529116"/>
                  </a:lnTo>
                  <a:lnTo>
                    <a:pt x="1332001" y="2529116"/>
                  </a:lnTo>
                  <a:lnTo>
                    <a:pt x="1343761" y="2527846"/>
                  </a:lnTo>
                  <a:lnTo>
                    <a:pt x="1358353" y="2522766"/>
                  </a:lnTo>
                  <a:lnTo>
                    <a:pt x="1375473" y="2513876"/>
                  </a:lnTo>
                  <a:lnTo>
                    <a:pt x="1391285" y="2502446"/>
                  </a:lnTo>
                  <a:lnTo>
                    <a:pt x="1394802" y="2499906"/>
                  </a:lnTo>
                  <a:lnTo>
                    <a:pt x="1400581" y="2494826"/>
                  </a:lnTo>
                  <a:lnTo>
                    <a:pt x="1406271" y="2489746"/>
                  </a:lnTo>
                  <a:lnTo>
                    <a:pt x="1411973" y="2483396"/>
                  </a:lnTo>
                  <a:lnTo>
                    <a:pt x="1417802" y="2477046"/>
                  </a:lnTo>
                  <a:lnTo>
                    <a:pt x="1421701" y="2477046"/>
                  </a:lnTo>
                  <a:lnTo>
                    <a:pt x="1422933" y="2475776"/>
                  </a:lnTo>
                  <a:lnTo>
                    <a:pt x="1437360" y="2475776"/>
                  </a:lnTo>
                  <a:lnTo>
                    <a:pt x="1443901" y="2477046"/>
                  </a:lnTo>
                  <a:lnTo>
                    <a:pt x="1468069" y="2478316"/>
                  </a:lnTo>
                  <a:lnTo>
                    <a:pt x="1497101" y="2478316"/>
                  </a:lnTo>
                  <a:lnTo>
                    <a:pt x="1517065" y="2475776"/>
                  </a:lnTo>
                  <a:lnTo>
                    <a:pt x="1527048" y="2474506"/>
                  </a:lnTo>
                  <a:lnTo>
                    <a:pt x="1553959" y="2463076"/>
                  </a:lnTo>
                  <a:lnTo>
                    <a:pt x="1554340" y="2461806"/>
                  </a:lnTo>
                  <a:lnTo>
                    <a:pt x="1556550" y="2460536"/>
                  </a:lnTo>
                  <a:lnTo>
                    <a:pt x="1575130" y="2437676"/>
                  </a:lnTo>
                  <a:lnTo>
                    <a:pt x="1576387" y="2435136"/>
                  </a:lnTo>
                  <a:lnTo>
                    <a:pt x="1581429" y="2411006"/>
                  </a:lnTo>
                  <a:lnTo>
                    <a:pt x="1581531" y="2405926"/>
                  </a:lnTo>
                  <a:close/>
                </a:path>
                <a:path w="2663825" h="2529204">
                  <a:moveTo>
                    <a:pt x="2569883" y="1251343"/>
                  </a:moveTo>
                  <a:lnTo>
                    <a:pt x="2535542" y="1179449"/>
                  </a:lnTo>
                  <a:lnTo>
                    <a:pt x="2499093" y="1135265"/>
                  </a:lnTo>
                  <a:lnTo>
                    <a:pt x="2460764" y="1107592"/>
                  </a:lnTo>
                  <a:lnTo>
                    <a:pt x="2423604" y="1092809"/>
                  </a:lnTo>
                  <a:lnTo>
                    <a:pt x="2390660" y="1087272"/>
                  </a:lnTo>
                  <a:lnTo>
                    <a:pt x="2364968" y="1087335"/>
                  </a:lnTo>
                  <a:lnTo>
                    <a:pt x="2297582" y="1109510"/>
                  </a:lnTo>
                  <a:lnTo>
                    <a:pt x="2256561" y="1136129"/>
                  </a:lnTo>
                  <a:lnTo>
                    <a:pt x="2223008" y="1174165"/>
                  </a:lnTo>
                  <a:lnTo>
                    <a:pt x="2206383" y="1224381"/>
                  </a:lnTo>
                  <a:lnTo>
                    <a:pt x="2214842" y="1274965"/>
                  </a:lnTo>
                  <a:lnTo>
                    <a:pt x="2242667" y="1310678"/>
                  </a:lnTo>
                  <a:lnTo>
                    <a:pt x="2278011" y="1333690"/>
                  </a:lnTo>
                  <a:lnTo>
                    <a:pt x="2308999" y="1346136"/>
                  </a:lnTo>
                  <a:lnTo>
                    <a:pt x="2325243" y="1351775"/>
                  </a:lnTo>
                  <a:lnTo>
                    <a:pt x="2340724" y="1358125"/>
                  </a:lnTo>
                  <a:lnTo>
                    <a:pt x="2384831" y="1384782"/>
                  </a:lnTo>
                  <a:lnTo>
                    <a:pt x="2407399" y="1415999"/>
                  </a:lnTo>
                  <a:lnTo>
                    <a:pt x="2409837" y="1431315"/>
                  </a:lnTo>
                  <a:lnTo>
                    <a:pt x="2407450" y="1438694"/>
                  </a:lnTo>
                  <a:lnTo>
                    <a:pt x="2402103" y="1445158"/>
                  </a:lnTo>
                  <a:lnTo>
                    <a:pt x="2393835" y="1450708"/>
                  </a:lnTo>
                  <a:lnTo>
                    <a:pt x="2382634" y="1455305"/>
                  </a:lnTo>
                  <a:lnTo>
                    <a:pt x="2312378" y="1491157"/>
                  </a:lnTo>
                  <a:lnTo>
                    <a:pt x="2280653" y="1530248"/>
                  </a:lnTo>
                  <a:lnTo>
                    <a:pt x="2272703" y="1562252"/>
                  </a:lnTo>
                  <a:lnTo>
                    <a:pt x="2273706" y="1576857"/>
                  </a:lnTo>
                  <a:lnTo>
                    <a:pt x="2275268" y="1583613"/>
                  </a:lnTo>
                  <a:lnTo>
                    <a:pt x="2281275" y="1588185"/>
                  </a:lnTo>
                  <a:lnTo>
                    <a:pt x="2287930" y="1588185"/>
                  </a:lnTo>
                  <a:lnTo>
                    <a:pt x="2289010" y="1588185"/>
                  </a:lnTo>
                  <a:lnTo>
                    <a:pt x="2290127" y="1588058"/>
                  </a:lnTo>
                  <a:lnTo>
                    <a:pt x="2299093" y="1585988"/>
                  </a:lnTo>
                  <a:lnTo>
                    <a:pt x="2304008" y="1578152"/>
                  </a:lnTo>
                  <a:lnTo>
                    <a:pt x="2302179" y="1570291"/>
                  </a:lnTo>
                  <a:lnTo>
                    <a:pt x="2301938" y="1561045"/>
                  </a:lnTo>
                  <a:lnTo>
                    <a:pt x="2309088" y="1538795"/>
                  </a:lnTo>
                  <a:lnTo>
                    <a:pt x="2335161" y="1510499"/>
                  </a:lnTo>
                  <a:lnTo>
                    <a:pt x="2391676" y="1483093"/>
                  </a:lnTo>
                  <a:lnTo>
                    <a:pt x="2413889" y="1472806"/>
                  </a:lnTo>
                  <a:lnTo>
                    <a:pt x="2428011" y="1460373"/>
                  </a:lnTo>
                  <a:lnTo>
                    <a:pt x="2435771" y="1447177"/>
                  </a:lnTo>
                  <a:lnTo>
                    <a:pt x="2438882" y="1434630"/>
                  </a:lnTo>
                  <a:lnTo>
                    <a:pt x="2436152" y="1409687"/>
                  </a:lnTo>
                  <a:lnTo>
                    <a:pt x="2405951" y="1364411"/>
                  </a:lnTo>
                  <a:lnTo>
                    <a:pt x="2368969" y="1339303"/>
                  </a:lnTo>
                  <a:lnTo>
                    <a:pt x="2317851" y="1318298"/>
                  </a:lnTo>
                  <a:lnTo>
                    <a:pt x="2290432" y="1307388"/>
                  </a:lnTo>
                  <a:lnTo>
                    <a:pt x="2262530" y="1289405"/>
                  </a:lnTo>
                  <a:lnTo>
                    <a:pt x="2241689" y="1263040"/>
                  </a:lnTo>
                  <a:lnTo>
                    <a:pt x="2235492" y="1226947"/>
                  </a:lnTo>
                  <a:lnTo>
                    <a:pt x="2256866" y="1176235"/>
                  </a:lnTo>
                  <a:lnTo>
                    <a:pt x="2298128" y="1142276"/>
                  </a:lnTo>
                  <a:lnTo>
                    <a:pt x="2340800" y="1123048"/>
                  </a:lnTo>
                  <a:lnTo>
                    <a:pt x="2366365" y="1116533"/>
                  </a:lnTo>
                  <a:lnTo>
                    <a:pt x="2367280" y="1116469"/>
                  </a:lnTo>
                  <a:lnTo>
                    <a:pt x="2397569" y="1117155"/>
                  </a:lnTo>
                  <a:lnTo>
                    <a:pt x="2471191" y="1149350"/>
                  </a:lnTo>
                  <a:lnTo>
                    <a:pt x="2507767" y="1190244"/>
                  </a:lnTo>
                  <a:lnTo>
                    <a:pt x="2539657" y="1253934"/>
                  </a:lnTo>
                  <a:lnTo>
                    <a:pt x="2542489" y="1261503"/>
                  </a:lnTo>
                  <a:lnTo>
                    <a:pt x="2550909" y="1265364"/>
                  </a:lnTo>
                  <a:lnTo>
                    <a:pt x="2566035" y="1259751"/>
                  </a:lnTo>
                  <a:lnTo>
                    <a:pt x="2569883" y="1251343"/>
                  </a:lnTo>
                  <a:close/>
                </a:path>
                <a:path w="2663825" h="2529204">
                  <a:moveTo>
                    <a:pt x="2663456" y="1255293"/>
                  </a:moveTo>
                  <a:lnTo>
                    <a:pt x="2658999" y="1205699"/>
                  </a:lnTo>
                  <a:lnTo>
                    <a:pt x="2646134" y="1158989"/>
                  </a:lnTo>
                  <a:lnTo>
                    <a:pt x="2634246" y="1133983"/>
                  </a:lnTo>
                  <a:lnTo>
                    <a:pt x="2634246" y="1255293"/>
                  </a:lnTo>
                  <a:lnTo>
                    <a:pt x="2633611" y="1272946"/>
                  </a:lnTo>
                  <a:lnTo>
                    <a:pt x="2624569" y="1323721"/>
                  </a:lnTo>
                  <a:lnTo>
                    <a:pt x="2608364" y="1365262"/>
                  </a:lnTo>
                  <a:lnTo>
                    <a:pt x="2598890" y="1385887"/>
                  </a:lnTo>
                  <a:lnTo>
                    <a:pt x="2583154" y="1421091"/>
                  </a:lnTo>
                  <a:lnTo>
                    <a:pt x="2568511" y="1454238"/>
                  </a:lnTo>
                  <a:lnTo>
                    <a:pt x="2562301" y="1468742"/>
                  </a:lnTo>
                  <a:lnTo>
                    <a:pt x="2553081" y="1486776"/>
                  </a:lnTo>
                  <a:lnTo>
                    <a:pt x="2543657" y="1504188"/>
                  </a:lnTo>
                  <a:lnTo>
                    <a:pt x="2534081" y="1520647"/>
                  </a:lnTo>
                  <a:lnTo>
                    <a:pt x="2524468" y="1535811"/>
                  </a:lnTo>
                  <a:lnTo>
                    <a:pt x="2494546" y="1587627"/>
                  </a:lnTo>
                  <a:lnTo>
                    <a:pt x="2468334" y="1643595"/>
                  </a:lnTo>
                  <a:lnTo>
                    <a:pt x="2447353" y="1695157"/>
                  </a:lnTo>
                  <a:lnTo>
                    <a:pt x="2433180" y="1733727"/>
                  </a:lnTo>
                  <a:lnTo>
                    <a:pt x="2427186" y="1751355"/>
                  </a:lnTo>
                  <a:lnTo>
                    <a:pt x="2421940" y="1766176"/>
                  </a:lnTo>
                  <a:lnTo>
                    <a:pt x="2405735" y="1797888"/>
                  </a:lnTo>
                  <a:lnTo>
                    <a:pt x="2377363" y="1829422"/>
                  </a:lnTo>
                  <a:lnTo>
                    <a:pt x="2335606" y="1843722"/>
                  </a:lnTo>
                  <a:lnTo>
                    <a:pt x="2296566" y="1832394"/>
                  </a:lnTo>
                  <a:lnTo>
                    <a:pt x="2269871" y="1804403"/>
                  </a:lnTo>
                  <a:lnTo>
                    <a:pt x="2253234" y="1768754"/>
                  </a:lnTo>
                  <a:lnTo>
                    <a:pt x="2244318" y="1734477"/>
                  </a:lnTo>
                  <a:lnTo>
                    <a:pt x="2238298" y="1708696"/>
                  </a:lnTo>
                  <a:lnTo>
                    <a:pt x="2231504" y="1690751"/>
                  </a:lnTo>
                  <a:lnTo>
                    <a:pt x="2223058" y="1676577"/>
                  </a:lnTo>
                  <a:lnTo>
                    <a:pt x="2212086" y="1662125"/>
                  </a:lnTo>
                  <a:lnTo>
                    <a:pt x="2206599" y="1655102"/>
                  </a:lnTo>
                  <a:lnTo>
                    <a:pt x="2200376" y="1646948"/>
                  </a:lnTo>
                  <a:lnTo>
                    <a:pt x="2193315" y="1637334"/>
                  </a:lnTo>
                  <a:lnTo>
                    <a:pt x="2185339" y="1625892"/>
                  </a:lnTo>
                  <a:lnTo>
                    <a:pt x="2170468" y="1594675"/>
                  </a:lnTo>
                  <a:lnTo>
                    <a:pt x="2167636" y="1569148"/>
                  </a:lnTo>
                  <a:lnTo>
                    <a:pt x="2171039" y="1551063"/>
                  </a:lnTo>
                  <a:lnTo>
                    <a:pt x="2174875" y="1542148"/>
                  </a:lnTo>
                  <a:lnTo>
                    <a:pt x="2183498" y="1526654"/>
                  </a:lnTo>
                  <a:lnTo>
                    <a:pt x="2193150" y="1508125"/>
                  </a:lnTo>
                  <a:lnTo>
                    <a:pt x="2201888" y="1488986"/>
                  </a:lnTo>
                  <a:lnTo>
                    <a:pt x="2207844" y="1471676"/>
                  </a:lnTo>
                  <a:lnTo>
                    <a:pt x="2209698" y="1449171"/>
                  </a:lnTo>
                  <a:lnTo>
                    <a:pt x="2206015" y="1430947"/>
                  </a:lnTo>
                  <a:lnTo>
                    <a:pt x="2200846" y="1418755"/>
                  </a:lnTo>
                  <a:lnTo>
                    <a:pt x="2198230" y="1414297"/>
                  </a:lnTo>
                  <a:lnTo>
                    <a:pt x="2193112" y="1407299"/>
                  </a:lnTo>
                  <a:lnTo>
                    <a:pt x="2187829" y="1400416"/>
                  </a:lnTo>
                  <a:lnTo>
                    <a:pt x="2182634" y="1393469"/>
                  </a:lnTo>
                  <a:lnTo>
                    <a:pt x="2161946" y="1356855"/>
                  </a:lnTo>
                  <a:lnTo>
                    <a:pt x="2145842" y="1308481"/>
                  </a:lnTo>
                  <a:lnTo>
                    <a:pt x="2140242" y="1264437"/>
                  </a:lnTo>
                  <a:lnTo>
                    <a:pt x="2140077" y="1255293"/>
                  </a:lnTo>
                  <a:lnTo>
                    <a:pt x="2145106" y="1205560"/>
                  </a:lnTo>
                  <a:lnTo>
                    <a:pt x="2159520" y="1159217"/>
                  </a:lnTo>
                  <a:lnTo>
                    <a:pt x="2182330" y="1117244"/>
                  </a:lnTo>
                  <a:lnTo>
                    <a:pt x="2212517" y="1080668"/>
                  </a:lnTo>
                  <a:lnTo>
                    <a:pt x="2249106" y="1050467"/>
                  </a:lnTo>
                  <a:lnTo>
                    <a:pt x="2291067" y="1027658"/>
                  </a:lnTo>
                  <a:lnTo>
                    <a:pt x="2337409" y="1013244"/>
                  </a:lnTo>
                  <a:lnTo>
                    <a:pt x="2387142" y="1008214"/>
                  </a:lnTo>
                  <a:lnTo>
                    <a:pt x="2436876" y="1013244"/>
                  </a:lnTo>
                  <a:lnTo>
                    <a:pt x="2483231" y="1027658"/>
                  </a:lnTo>
                  <a:lnTo>
                    <a:pt x="2525191" y="1050467"/>
                  </a:lnTo>
                  <a:lnTo>
                    <a:pt x="2561780" y="1080668"/>
                  </a:lnTo>
                  <a:lnTo>
                    <a:pt x="2591981" y="1117244"/>
                  </a:lnTo>
                  <a:lnTo>
                    <a:pt x="2614790" y="1159217"/>
                  </a:lnTo>
                  <a:lnTo>
                    <a:pt x="2629204" y="1205560"/>
                  </a:lnTo>
                  <a:lnTo>
                    <a:pt x="2634246" y="1255293"/>
                  </a:lnTo>
                  <a:lnTo>
                    <a:pt x="2634246" y="1133983"/>
                  </a:lnTo>
                  <a:lnTo>
                    <a:pt x="2598382" y="1077379"/>
                  </a:lnTo>
                  <a:lnTo>
                    <a:pt x="2565069" y="1044054"/>
                  </a:lnTo>
                  <a:lnTo>
                    <a:pt x="2526487" y="1016774"/>
                  </a:lnTo>
                  <a:lnTo>
                    <a:pt x="2508478" y="1008214"/>
                  </a:lnTo>
                  <a:lnTo>
                    <a:pt x="2483459" y="996315"/>
                  </a:lnTo>
                  <a:lnTo>
                    <a:pt x="2436749" y="983462"/>
                  </a:lnTo>
                  <a:lnTo>
                    <a:pt x="2387142" y="978992"/>
                  </a:lnTo>
                  <a:lnTo>
                    <a:pt x="2337549" y="983462"/>
                  </a:lnTo>
                  <a:lnTo>
                    <a:pt x="2290838" y="996315"/>
                  </a:lnTo>
                  <a:lnTo>
                    <a:pt x="2247798" y="1016774"/>
                  </a:lnTo>
                  <a:lnTo>
                    <a:pt x="2209228" y="1044054"/>
                  </a:lnTo>
                  <a:lnTo>
                    <a:pt x="2175916" y="1077379"/>
                  </a:lnTo>
                  <a:lnTo>
                    <a:pt x="2148624" y="1115949"/>
                  </a:lnTo>
                  <a:lnTo>
                    <a:pt x="2128164" y="1158989"/>
                  </a:lnTo>
                  <a:lnTo>
                    <a:pt x="2115312" y="1205699"/>
                  </a:lnTo>
                  <a:lnTo>
                    <a:pt x="2110854" y="1255293"/>
                  </a:lnTo>
                  <a:lnTo>
                    <a:pt x="2115489" y="1298143"/>
                  </a:lnTo>
                  <a:lnTo>
                    <a:pt x="2127720" y="1339367"/>
                  </a:lnTo>
                  <a:lnTo>
                    <a:pt x="2145017" y="1379029"/>
                  </a:lnTo>
                  <a:lnTo>
                    <a:pt x="2164867" y="1417193"/>
                  </a:lnTo>
                  <a:lnTo>
                    <a:pt x="2174938" y="1432534"/>
                  </a:lnTo>
                  <a:lnTo>
                    <a:pt x="2179472" y="1440637"/>
                  </a:lnTo>
                  <a:lnTo>
                    <a:pt x="2181898" y="1449070"/>
                  </a:lnTo>
                  <a:lnTo>
                    <a:pt x="2182406" y="1453870"/>
                  </a:lnTo>
                  <a:lnTo>
                    <a:pt x="2181123" y="1458696"/>
                  </a:lnTo>
                  <a:lnTo>
                    <a:pt x="2167217" y="1495437"/>
                  </a:lnTo>
                  <a:lnTo>
                    <a:pt x="2150681" y="1525689"/>
                  </a:lnTo>
                  <a:lnTo>
                    <a:pt x="2145614" y="1535811"/>
                  </a:lnTo>
                  <a:lnTo>
                    <a:pt x="2139061" y="1560830"/>
                  </a:lnTo>
                  <a:lnTo>
                    <a:pt x="2140953" y="1597431"/>
                  </a:lnTo>
                  <a:lnTo>
                    <a:pt x="2161197" y="1642364"/>
                  </a:lnTo>
                  <a:lnTo>
                    <a:pt x="2169553" y="1654340"/>
                  </a:lnTo>
                  <a:lnTo>
                    <a:pt x="2176919" y="1664398"/>
                  </a:lnTo>
                  <a:lnTo>
                    <a:pt x="2183409" y="1672894"/>
                  </a:lnTo>
                  <a:lnTo>
                    <a:pt x="2189111" y="1680184"/>
                  </a:lnTo>
                  <a:lnTo>
                    <a:pt x="2198967" y="1693125"/>
                  </a:lnTo>
                  <a:lnTo>
                    <a:pt x="2205799" y="1704670"/>
                  </a:lnTo>
                  <a:lnTo>
                    <a:pt x="2210917" y="1718906"/>
                  </a:lnTo>
                  <a:lnTo>
                    <a:pt x="2215604" y="1739938"/>
                  </a:lnTo>
                  <a:lnTo>
                    <a:pt x="2232685" y="1796376"/>
                  </a:lnTo>
                  <a:lnTo>
                    <a:pt x="2259076" y="1838134"/>
                  </a:lnTo>
                  <a:lnTo>
                    <a:pt x="2293747" y="1864042"/>
                  </a:lnTo>
                  <a:lnTo>
                    <a:pt x="2335606" y="1872932"/>
                  </a:lnTo>
                  <a:lnTo>
                    <a:pt x="2390152" y="1856397"/>
                  </a:lnTo>
                  <a:lnTo>
                    <a:pt x="2402662" y="1843722"/>
                  </a:lnTo>
                  <a:lnTo>
                    <a:pt x="2426703" y="1819376"/>
                  </a:lnTo>
                  <a:lnTo>
                    <a:pt x="2447620" y="1780781"/>
                  </a:lnTo>
                  <a:lnTo>
                    <a:pt x="2455253" y="1759496"/>
                  </a:lnTo>
                  <a:lnTo>
                    <a:pt x="2461183" y="1742274"/>
                  </a:lnTo>
                  <a:lnTo>
                    <a:pt x="2475090" y="1704670"/>
                  </a:lnTo>
                  <a:lnTo>
                    <a:pt x="2495486" y="1654632"/>
                  </a:lnTo>
                  <a:lnTo>
                    <a:pt x="2520581" y="1601000"/>
                  </a:lnTo>
                  <a:lnTo>
                    <a:pt x="2548775" y="1552041"/>
                  </a:lnTo>
                  <a:lnTo>
                    <a:pt x="2573769" y="1510118"/>
                  </a:lnTo>
                  <a:lnTo>
                    <a:pt x="2597353" y="1463586"/>
                  </a:lnTo>
                  <a:lnTo>
                    <a:pt x="2618295" y="1417408"/>
                  </a:lnTo>
                  <a:lnTo>
                    <a:pt x="2635377" y="1376527"/>
                  </a:lnTo>
                  <a:lnTo>
                    <a:pt x="2640317" y="1365910"/>
                  </a:lnTo>
                  <a:lnTo>
                    <a:pt x="2644800" y="1355051"/>
                  </a:lnTo>
                  <a:lnTo>
                    <a:pt x="2648839" y="1343964"/>
                  </a:lnTo>
                  <a:lnTo>
                    <a:pt x="2652420" y="1332674"/>
                  </a:lnTo>
                  <a:lnTo>
                    <a:pt x="2653436" y="1329880"/>
                  </a:lnTo>
                  <a:lnTo>
                    <a:pt x="2653220" y="1329791"/>
                  </a:lnTo>
                  <a:lnTo>
                    <a:pt x="2657627" y="1311783"/>
                  </a:lnTo>
                  <a:lnTo>
                    <a:pt x="2660827" y="1293342"/>
                  </a:lnTo>
                  <a:lnTo>
                    <a:pt x="2662796" y="1274495"/>
                  </a:lnTo>
                  <a:lnTo>
                    <a:pt x="2663456" y="1255293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844685" y="1157697"/>
              <a:ext cx="350520" cy="349885"/>
            </a:xfrm>
            <a:custGeom>
              <a:avLst/>
              <a:gdLst/>
              <a:ahLst/>
              <a:cxnLst/>
              <a:rect l="l" t="t" r="r" b="b"/>
              <a:pathLst>
                <a:path w="350520" h="349884">
                  <a:moveTo>
                    <a:pt x="175260" y="349682"/>
                  </a:moveTo>
                  <a:lnTo>
                    <a:pt x="128806" y="343207"/>
                  </a:lnTo>
                  <a:lnTo>
                    <a:pt x="86979" y="324950"/>
                  </a:lnTo>
                  <a:lnTo>
                    <a:pt x="51481" y="296666"/>
                  </a:lnTo>
                  <a:lnTo>
                    <a:pt x="24016" y="260109"/>
                  </a:lnTo>
                  <a:lnTo>
                    <a:pt x="6288" y="217035"/>
                  </a:lnTo>
                  <a:lnTo>
                    <a:pt x="0" y="169196"/>
                  </a:lnTo>
                  <a:lnTo>
                    <a:pt x="0" y="6777"/>
                  </a:lnTo>
                  <a:lnTo>
                    <a:pt x="6577" y="0"/>
                  </a:lnTo>
                  <a:lnTo>
                    <a:pt x="14611" y="0"/>
                  </a:lnTo>
                  <a:lnTo>
                    <a:pt x="58226" y="2265"/>
                  </a:lnTo>
                  <a:lnTo>
                    <a:pt x="108199" y="4322"/>
                  </a:lnTo>
                  <a:lnTo>
                    <a:pt x="158195" y="5283"/>
                  </a:lnTo>
                  <a:lnTo>
                    <a:pt x="208196" y="5148"/>
                  </a:lnTo>
                  <a:lnTo>
                    <a:pt x="258187" y="3913"/>
                  </a:lnTo>
                  <a:lnTo>
                    <a:pt x="308152" y="1580"/>
                  </a:lnTo>
                  <a:lnTo>
                    <a:pt x="335908" y="0"/>
                  </a:lnTo>
                  <a:lnTo>
                    <a:pt x="343942" y="0"/>
                  </a:lnTo>
                  <a:lnTo>
                    <a:pt x="350510" y="6777"/>
                  </a:lnTo>
                  <a:lnTo>
                    <a:pt x="350510" y="169196"/>
                  </a:lnTo>
                  <a:lnTo>
                    <a:pt x="344222" y="217035"/>
                  </a:lnTo>
                  <a:lnTo>
                    <a:pt x="326494" y="260109"/>
                  </a:lnTo>
                  <a:lnTo>
                    <a:pt x="299030" y="296666"/>
                  </a:lnTo>
                  <a:lnTo>
                    <a:pt x="263534" y="324950"/>
                  </a:lnTo>
                  <a:lnTo>
                    <a:pt x="221709" y="343207"/>
                  </a:lnTo>
                  <a:lnTo>
                    <a:pt x="175260" y="349682"/>
                  </a:lnTo>
                  <a:close/>
                </a:path>
              </a:pathLst>
            </a:custGeom>
            <a:solidFill>
              <a:srgbClr val="EBEDF4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833377" y="1146390"/>
              <a:ext cx="373380" cy="372745"/>
            </a:xfrm>
            <a:custGeom>
              <a:avLst/>
              <a:gdLst/>
              <a:ahLst/>
              <a:cxnLst/>
              <a:rect l="l" t="t" r="r" b="b"/>
              <a:pathLst>
                <a:path w="373379" h="372744">
                  <a:moveTo>
                    <a:pt x="373126" y="180505"/>
                  </a:moveTo>
                  <a:lnTo>
                    <a:pt x="373024" y="22618"/>
                  </a:lnTo>
                  <a:lnTo>
                    <a:pt x="350520" y="228"/>
                  </a:lnTo>
                  <a:lnTo>
                    <a:pt x="350520" y="24739"/>
                  </a:lnTo>
                  <a:lnTo>
                    <a:pt x="350520" y="180505"/>
                  </a:lnTo>
                  <a:lnTo>
                    <a:pt x="338099" y="245249"/>
                  </a:lnTo>
                  <a:lnTo>
                    <a:pt x="302437" y="300088"/>
                  </a:lnTo>
                  <a:lnTo>
                    <a:pt x="249237" y="336892"/>
                  </a:lnTo>
                  <a:lnTo>
                    <a:pt x="186563" y="349694"/>
                  </a:lnTo>
                  <a:lnTo>
                    <a:pt x="143027" y="343636"/>
                  </a:lnTo>
                  <a:lnTo>
                    <a:pt x="103873" y="326567"/>
                  </a:lnTo>
                  <a:lnTo>
                    <a:pt x="70688" y="300088"/>
                  </a:lnTo>
                  <a:lnTo>
                    <a:pt x="45021" y="265836"/>
                  </a:lnTo>
                  <a:lnTo>
                    <a:pt x="28473" y="225437"/>
                  </a:lnTo>
                  <a:lnTo>
                    <a:pt x="22606" y="180505"/>
                  </a:lnTo>
                  <a:lnTo>
                    <a:pt x="22606" y="24371"/>
                  </a:lnTo>
                  <a:lnTo>
                    <a:pt x="24003" y="22733"/>
                  </a:lnTo>
                  <a:lnTo>
                    <a:pt x="25717" y="22618"/>
                  </a:lnTo>
                  <a:lnTo>
                    <a:pt x="96278" y="26123"/>
                  </a:lnTo>
                  <a:lnTo>
                    <a:pt x="123736" y="27051"/>
                  </a:lnTo>
                  <a:lnTo>
                    <a:pt x="151244" y="27660"/>
                  </a:lnTo>
                  <a:lnTo>
                    <a:pt x="178701" y="27927"/>
                  </a:lnTo>
                  <a:lnTo>
                    <a:pt x="178701" y="207086"/>
                  </a:lnTo>
                  <a:lnTo>
                    <a:pt x="182219" y="210604"/>
                  </a:lnTo>
                  <a:lnTo>
                    <a:pt x="186563" y="210604"/>
                  </a:lnTo>
                  <a:lnTo>
                    <a:pt x="190906" y="210604"/>
                  </a:lnTo>
                  <a:lnTo>
                    <a:pt x="194411" y="207086"/>
                  </a:lnTo>
                  <a:lnTo>
                    <a:pt x="194411" y="27952"/>
                  </a:lnTo>
                  <a:lnTo>
                    <a:pt x="234962" y="27482"/>
                  </a:lnTo>
                  <a:lnTo>
                    <a:pt x="291846" y="25641"/>
                  </a:lnTo>
                  <a:lnTo>
                    <a:pt x="347421" y="22618"/>
                  </a:lnTo>
                  <a:lnTo>
                    <a:pt x="347700" y="22644"/>
                  </a:lnTo>
                  <a:lnTo>
                    <a:pt x="347967" y="22682"/>
                  </a:lnTo>
                  <a:lnTo>
                    <a:pt x="348234" y="22809"/>
                  </a:lnTo>
                  <a:lnTo>
                    <a:pt x="349605" y="23291"/>
                  </a:lnTo>
                  <a:lnTo>
                    <a:pt x="350520" y="24739"/>
                  </a:lnTo>
                  <a:lnTo>
                    <a:pt x="350520" y="228"/>
                  </a:lnTo>
                  <a:lnTo>
                    <a:pt x="349694" y="101"/>
                  </a:lnTo>
                  <a:lnTo>
                    <a:pt x="348449" y="38"/>
                  </a:lnTo>
                  <a:lnTo>
                    <a:pt x="347014" y="38"/>
                  </a:lnTo>
                  <a:lnTo>
                    <a:pt x="295287" y="2857"/>
                  </a:lnTo>
                  <a:lnTo>
                    <a:pt x="271691" y="3822"/>
                  </a:lnTo>
                  <a:lnTo>
                    <a:pt x="248132" y="4559"/>
                  </a:lnTo>
                  <a:lnTo>
                    <a:pt x="224663" y="5054"/>
                  </a:lnTo>
                  <a:lnTo>
                    <a:pt x="218592" y="5105"/>
                  </a:lnTo>
                  <a:lnTo>
                    <a:pt x="147231" y="4978"/>
                  </a:lnTo>
                  <a:lnTo>
                    <a:pt x="108559" y="3962"/>
                  </a:lnTo>
                  <a:lnTo>
                    <a:pt x="25908" y="0"/>
                  </a:lnTo>
                  <a:lnTo>
                    <a:pt x="18618" y="1079"/>
                  </a:lnTo>
                  <a:lnTo>
                    <a:pt x="0" y="22453"/>
                  </a:lnTo>
                  <a:lnTo>
                    <a:pt x="0" y="180505"/>
                  </a:lnTo>
                  <a:lnTo>
                    <a:pt x="14122" y="253669"/>
                  </a:lnTo>
                  <a:lnTo>
                    <a:pt x="54673" y="315849"/>
                  </a:lnTo>
                  <a:lnTo>
                    <a:pt x="115227" y="357720"/>
                  </a:lnTo>
                  <a:lnTo>
                    <a:pt x="186563" y="372287"/>
                  </a:lnTo>
                  <a:lnTo>
                    <a:pt x="223164" y="368592"/>
                  </a:lnTo>
                  <a:lnTo>
                    <a:pt x="257886" y="357720"/>
                  </a:lnTo>
                  <a:lnTo>
                    <a:pt x="272415" y="349694"/>
                  </a:lnTo>
                  <a:lnTo>
                    <a:pt x="289915" y="340029"/>
                  </a:lnTo>
                  <a:lnTo>
                    <a:pt x="318439" y="315849"/>
                  </a:lnTo>
                  <a:lnTo>
                    <a:pt x="341858" y="286550"/>
                  </a:lnTo>
                  <a:lnTo>
                    <a:pt x="359003" y="253669"/>
                  </a:lnTo>
                  <a:lnTo>
                    <a:pt x="369531" y="218046"/>
                  </a:lnTo>
                  <a:lnTo>
                    <a:pt x="373126" y="180505"/>
                  </a:lnTo>
                  <a:close/>
                </a:path>
              </a:pathLst>
            </a:custGeom>
            <a:solidFill>
              <a:srgbClr val="4E65D9"/>
            </a:solidFill>
          </p:spPr>
          <p:txBody>
            <a:bodyPr wrap="square" lIns="0" tIns="0" rIns="0" bIns="0" rtlCol="0"/>
            <a:lstStyle/>
            <a:p>
              <a:pPr defTabSz="857250"/>
              <a:endParaRPr sz="1688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5304" y="5245883"/>
            <a:ext cx="86262" cy="8626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5304" y="5961164"/>
            <a:ext cx="86262" cy="8626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65304" y="4530604"/>
            <a:ext cx="86262" cy="8626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5304" y="3815322"/>
            <a:ext cx="86263" cy="86264"/>
          </a:xfrm>
          <a:prstGeom prst="rect">
            <a:avLst/>
          </a:prstGeom>
        </p:spPr>
      </p:pic>
      <p:sp>
        <p:nvSpPr>
          <p:cNvPr id="17" name="object 17"/>
          <p:cNvSpPr/>
          <p:nvPr/>
        </p:nvSpPr>
        <p:spPr>
          <a:xfrm>
            <a:off x="4078522" y="862334"/>
            <a:ext cx="806648" cy="5259586"/>
          </a:xfrm>
          <a:custGeom>
            <a:avLst/>
            <a:gdLst/>
            <a:ahLst/>
            <a:cxnLst/>
            <a:rect l="l" t="t" r="r" b="b"/>
            <a:pathLst>
              <a:path w="860425" h="5610225">
                <a:moveTo>
                  <a:pt x="860183" y="441744"/>
                </a:moveTo>
                <a:lnTo>
                  <a:pt x="858354" y="432371"/>
                </a:lnTo>
                <a:lnTo>
                  <a:pt x="852906" y="424141"/>
                </a:lnTo>
                <a:lnTo>
                  <a:pt x="447687" y="17678"/>
                </a:lnTo>
                <a:lnTo>
                  <a:pt x="430085" y="0"/>
                </a:lnTo>
                <a:lnTo>
                  <a:pt x="412534" y="17614"/>
                </a:lnTo>
                <a:lnTo>
                  <a:pt x="7277" y="424141"/>
                </a:lnTo>
                <a:lnTo>
                  <a:pt x="1828" y="432371"/>
                </a:lnTo>
                <a:lnTo>
                  <a:pt x="0" y="441744"/>
                </a:lnTo>
                <a:lnTo>
                  <a:pt x="1828" y="451104"/>
                </a:lnTo>
                <a:lnTo>
                  <a:pt x="7277" y="459346"/>
                </a:lnTo>
                <a:lnTo>
                  <a:pt x="15494" y="464820"/>
                </a:lnTo>
                <a:lnTo>
                  <a:pt x="24853" y="466636"/>
                </a:lnTo>
                <a:lnTo>
                  <a:pt x="34201" y="464820"/>
                </a:lnTo>
                <a:lnTo>
                  <a:pt x="42418" y="459346"/>
                </a:lnTo>
                <a:lnTo>
                  <a:pt x="405244" y="95440"/>
                </a:lnTo>
                <a:lnTo>
                  <a:pt x="405244" y="5584787"/>
                </a:lnTo>
                <a:lnTo>
                  <a:pt x="407187" y="5594502"/>
                </a:lnTo>
                <a:lnTo>
                  <a:pt x="412521" y="5602440"/>
                </a:lnTo>
                <a:lnTo>
                  <a:pt x="420420" y="5607786"/>
                </a:lnTo>
                <a:lnTo>
                  <a:pt x="430085" y="5609755"/>
                </a:lnTo>
                <a:lnTo>
                  <a:pt x="439762" y="5607786"/>
                </a:lnTo>
                <a:lnTo>
                  <a:pt x="447662" y="5602440"/>
                </a:lnTo>
                <a:lnTo>
                  <a:pt x="452983" y="5594502"/>
                </a:lnTo>
                <a:lnTo>
                  <a:pt x="454939" y="5584787"/>
                </a:lnTo>
                <a:lnTo>
                  <a:pt x="454939" y="95453"/>
                </a:lnTo>
                <a:lnTo>
                  <a:pt x="817753" y="459346"/>
                </a:lnTo>
                <a:lnTo>
                  <a:pt x="825982" y="464820"/>
                </a:lnTo>
                <a:lnTo>
                  <a:pt x="835329" y="466636"/>
                </a:lnTo>
                <a:lnTo>
                  <a:pt x="844689" y="464820"/>
                </a:lnTo>
                <a:lnTo>
                  <a:pt x="852906" y="459346"/>
                </a:lnTo>
                <a:lnTo>
                  <a:pt x="858354" y="451104"/>
                </a:lnTo>
                <a:lnTo>
                  <a:pt x="860183" y="44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857250"/>
            <a:endParaRPr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2184" y="5165003"/>
            <a:ext cx="463748" cy="129609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8344" spc="398">
                <a:solidFill>
                  <a:srgbClr val="4E65D9"/>
                </a:solidFill>
                <a:latin typeface="Trebuchet MS"/>
                <a:cs typeface="Trebuchet MS"/>
              </a:rPr>
              <a:t>-</a:t>
            </a:r>
            <a:endParaRPr sz="834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742554" y="93062"/>
            <a:ext cx="2052042" cy="1296092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35719">
              <a:spcBef>
                <a:spcPts val="94"/>
              </a:spcBef>
            </a:pPr>
            <a:r>
              <a:rPr sz="12516" spc="1125" baseline="-7490">
                <a:solidFill>
                  <a:srgbClr val="4E65D9"/>
                </a:solidFill>
                <a:latin typeface="Trebuchet MS"/>
                <a:cs typeface="Trebuchet MS"/>
              </a:rPr>
              <a:t>+</a:t>
            </a:r>
            <a:r>
              <a:rPr sz="12516" spc="-1294" baseline="-7490">
                <a:solidFill>
                  <a:srgbClr val="4E65D9"/>
                </a:solidFill>
                <a:latin typeface="Trebuchet MS"/>
                <a:cs typeface="Trebuchet MS"/>
              </a:rPr>
              <a:t> </a:t>
            </a:r>
            <a:r>
              <a:rPr sz="3375" spc="169">
                <a:solidFill>
                  <a:srgbClr val="000000"/>
                </a:solidFill>
                <a:latin typeface="Trebuchet MS"/>
                <a:cs typeface="Trebuchet MS"/>
              </a:rPr>
              <a:t>H</a:t>
            </a:r>
            <a:r>
              <a:rPr sz="3375" spc="-89">
                <a:solidFill>
                  <a:srgbClr val="000000"/>
                </a:solidFill>
                <a:latin typeface="Trebuchet MS"/>
                <a:cs typeface="Trebuchet MS"/>
              </a:rPr>
              <a:t>y</a:t>
            </a:r>
            <a:r>
              <a:rPr sz="3375" spc="-47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sz="3375" spc="-15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sz="3375" spc="-9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endParaRPr sz="3375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01583" y="5604075"/>
            <a:ext cx="995363" cy="531395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3375" spc="169">
                <a:solidFill>
                  <a:prstClr val="black"/>
                </a:solidFill>
                <a:latin typeface="Trebuchet MS"/>
                <a:cs typeface="Trebuchet MS"/>
              </a:rPr>
              <a:t>H</a:t>
            </a:r>
            <a:r>
              <a:rPr sz="3375" spc="-89">
                <a:solidFill>
                  <a:prstClr val="black"/>
                </a:solidFill>
                <a:latin typeface="Trebuchet MS"/>
                <a:cs typeface="Trebuchet MS"/>
              </a:rPr>
              <a:t>y</a:t>
            </a:r>
            <a:r>
              <a:rPr sz="3375" spc="-47">
                <a:solidFill>
                  <a:prstClr val="black"/>
                </a:solidFill>
                <a:latin typeface="Trebuchet MS"/>
                <a:cs typeface="Trebuchet MS"/>
              </a:rPr>
              <a:t>p</a:t>
            </a:r>
            <a:r>
              <a:rPr sz="3375" spc="23">
                <a:solidFill>
                  <a:prstClr val="black"/>
                </a:solidFill>
                <a:latin typeface="Trebuchet MS"/>
                <a:cs typeface="Trebuchet MS"/>
              </a:rPr>
              <a:t>o</a:t>
            </a:r>
            <a:endParaRPr sz="3375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1166" y="3673698"/>
            <a:ext cx="3036094" cy="250135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defTabSz="857250">
              <a:spcBef>
                <a:spcPts val="94"/>
              </a:spcBef>
            </a:pPr>
            <a:r>
              <a:rPr sz="2719" spc="-52">
                <a:solidFill>
                  <a:srgbClr val="0F0E0D"/>
                </a:solidFill>
                <a:latin typeface="Trebuchet MS"/>
                <a:cs typeface="Trebuchet MS"/>
              </a:rPr>
              <a:t>Thermoception</a:t>
            </a:r>
            <a:endParaRPr sz="2719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1906" marR="4763" defTabSz="857250">
              <a:lnSpc>
                <a:spcPct val="172600"/>
              </a:lnSpc>
            </a:pPr>
            <a:r>
              <a:rPr sz="2719" spc="-52">
                <a:solidFill>
                  <a:srgbClr val="0F0E0D"/>
                </a:solidFill>
                <a:latin typeface="Trebuchet MS"/>
                <a:cs typeface="Trebuchet MS"/>
              </a:rPr>
              <a:t>Système</a:t>
            </a:r>
            <a:r>
              <a:rPr sz="2719" spc="-145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719" spc="-94">
                <a:solidFill>
                  <a:srgbClr val="0F0E0D"/>
                </a:solidFill>
                <a:latin typeface="Trebuchet MS"/>
                <a:cs typeface="Trebuchet MS"/>
              </a:rPr>
              <a:t>vestibulaire </a:t>
            </a:r>
            <a:r>
              <a:rPr sz="2719" spc="-806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719" spc="-56">
                <a:solidFill>
                  <a:srgbClr val="0F0E0D"/>
                </a:solidFill>
                <a:latin typeface="Trebuchet MS"/>
                <a:cs typeface="Trebuchet MS"/>
              </a:rPr>
              <a:t>Proprioception </a:t>
            </a:r>
            <a:r>
              <a:rPr sz="2719" spc="-52">
                <a:solidFill>
                  <a:srgbClr val="0F0E0D"/>
                </a:solidFill>
                <a:latin typeface="Trebuchet MS"/>
                <a:cs typeface="Trebuchet MS"/>
              </a:rPr>
              <a:t> </a:t>
            </a:r>
            <a:r>
              <a:rPr sz="2719" spc="-61">
                <a:solidFill>
                  <a:srgbClr val="0F0E0D"/>
                </a:solidFill>
                <a:latin typeface="Trebuchet MS"/>
                <a:cs typeface="Trebuchet MS"/>
              </a:rPr>
              <a:t>Nociception</a:t>
            </a:r>
            <a:endParaRPr sz="2719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B9406FA0ABF47A50623701F9ED9C9" ma:contentTypeVersion="12" ma:contentTypeDescription="Crée un document." ma:contentTypeScope="" ma:versionID="31a93d60b295a0619873ebeedf3f5584">
  <xsd:schema xmlns:xsd="http://www.w3.org/2001/XMLSchema" xmlns:xs="http://www.w3.org/2001/XMLSchema" xmlns:p="http://schemas.microsoft.com/office/2006/metadata/properties" xmlns:ns2="6956a8e1-5789-4310-866d-2f4a5c029feb" xmlns:ns3="a0773ab1-7638-4ea6-87b7-7df508f70758" targetNamespace="http://schemas.microsoft.com/office/2006/metadata/properties" ma:root="true" ma:fieldsID="ecbe29c1b9c143b2cc47f8fd1d296858" ns2:_="" ns3:_="">
    <xsd:import namespace="6956a8e1-5789-4310-866d-2f4a5c029feb"/>
    <xsd:import namespace="a0773ab1-7638-4ea6-87b7-7df508f707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6a8e1-5789-4310-866d-2f4a5c029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e5f20faa-6467-41b9-8fb4-e9d6831881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73ab1-7638-4ea6-87b7-7df508f707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c4a3f7-2cbb-42c1-a33c-6d55ff1ea816}" ma:internalName="TaxCatchAll" ma:showField="CatchAllData" ma:web="a0773ab1-7638-4ea6-87b7-7df508f707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56a8e1-5789-4310-866d-2f4a5c029feb">
      <Terms xmlns="http://schemas.microsoft.com/office/infopath/2007/PartnerControls"/>
    </lcf76f155ced4ddcb4097134ff3c332f>
    <TaxCatchAll xmlns="a0773ab1-7638-4ea6-87b7-7df508f70758" xsi:nil="true"/>
  </documentManagement>
</p:properties>
</file>

<file path=customXml/itemProps1.xml><?xml version="1.0" encoding="utf-8"?>
<ds:datastoreItem xmlns:ds="http://schemas.openxmlformats.org/officeDocument/2006/customXml" ds:itemID="{F99B6096-92AF-4100-A02F-6E31E7A45FDB}">
  <ds:schemaRefs>
    <ds:schemaRef ds:uri="6956a8e1-5789-4310-866d-2f4a5c029feb"/>
    <ds:schemaRef ds:uri="a0773ab1-7638-4ea6-87b7-7df508f707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47DB05-1A65-4FDE-8E28-572FE72B67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CF1B44-B2D3-47F9-837A-DE2BF11BC213}">
  <ds:schemaRefs>
    <ds:schemaRef ds:uri="6956a8e1-5789-4310-866d-2f4a5c029feb"/>
    <ds:schemaRef ds:uri="a0773ab1-7638-4ea6-87b7-7df508f7075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968</Words>
  <Application>Microsoft Office PowerPoint</Application>
  <PresentationFormat>Grand écran</PresentationFormat>
  <Paragraphs>214</Paragraphs>
  <Slides>37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37</vt:i4>
      </vt:variant>
    </vt:vector>
  </HeadingPairs>
  <TitlesOfParts>
    <vt:vector size="48" baseType="lpstr">
      <vt:lpstr>Arial</vt:lpstr>
      <vt:lpstr>Arial MT</vt:lpstr>
      <vt:lpstr>Calibri</vt:lpstr>
      <vt:lpstr>Calibri Light</vt:lpstr>
      <vt:lpstr>Helvetica Neue</vt:lpstr>
      <vt:lpstr>Lucida Sans Unicode</vt:lpstr>
      <vt:lpstr>railway</vt:lpstr>
      <vt:lpstr>Times</vt:lpstr>
      <vt:lpstr>Trebuchet MS</vt:lpstr>
      <vt:lpstr>1_Thème Office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Autisme et emploi Julie Dachez</vt:lpstr>
      <vt:lpstr>1 / 100 Troubles du Spectre de  l'Autisme</vt:lpstr>
      <vt:lpstr>Définition clinique</vt:lpstr>
      <vt:lpstr>+ Hyper</vt:lpstr>
      <vt:lpstr>Définition clinique</vt:lpstr>
      <vt:lpstr>Une vie en millefeuille</vt:lpstr>
      <vt:lpstr>La médecine, la  science : quelle objectivité ?</vt:lpstr>
      <vt:lpstr>La psychiatrie : une subjectivité</vt:lpstr>
      <vt:lpstr>DSM : la pathologisation de la  différence ?</vt:lpstr>
      <vt:lpstr>Point de vue du DSM</vt:lpstr>
      <vt:lpstr>Présentation PowerPoint</vt:lpstr>
      <vt:lpstr>Point de vue du DSM</vt:lpstr>
      <vt:lpstr>Présentation PowerPoint</vt:lpstr>
      <vt:lpstr>Présentation PowerPoint</vt:lpstr>
      <vt:lpstr>Oui mais alors...</vt:lpstr>
      <vt:lpstr>Elargir la focale</vt:lpstr>
      <vt:lpstr>Recruter et aménager</vt:lpstr>
      <vt:lpstr>Entretien</vt:lpstr>
      <vt:lpstr>Question non  adaptée</vt:lpstr>
      <vt:lpstr>Aménager le processus</vt:lpstr>
      <vt:lpstr>Aménager le poste</vt:lpstr>
      <vt:lpstr>Aménager le poste</vt:lpstr>
      <vt:lpstr>Attention aux détails</vt:lpstr>
      <vt:lpstr>Présentation PowerPoint</vt:lpstr>
      <vt:lpstr>Merci ! Formations en ligne : www.julieacademy.com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Lucille Simon</dc:creator>
  <cp:lastModifiedBy>Amandine VEROT  - Agirh</cp:lastModifiedBy>
  <cp:revision>1</cp:revision>
  <cp:lastPrinted>2018-02-05T19:05:19Z</cp:lastPrinted>
  <dcterms:created xsi:type="dcterms:W3CDTF">2017-12-22T14:56:10Z</dcterms:created>
  <dcterms:modified xsi:type="dcterms:W3CDTF">2023-06-21T11:49:41Z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0x010100358B9406FA0ABF47A50623701F9ED9C9</vt:lpwstr>
  </property>
  <property fmtid="{D5CDD505-2E9C-101B-9397-08002B2CF9AE}" pid="3" name="Order">
    <vt:r8>889400</vt:r8>
  </property>
  <property fmtid="{D5CDD505-2E9C-101B-9397-08002B2CF9AE}" pid="4" name="MediaServiceImageTags">
    <vt:lpwstr/>
  </property>
</Properties>
</file>