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727" r:id="rId2"/>
    <p:sldMasterId id="2147483792" r:id="rId3"/>
    <p:sldMasterId id="2147483794" r:id="rId4"/>
    <p:sldMasterId id="2147483806" r:id="rId5"/>
    <p:sldMasterId id="2147483818" r:id="rId6"/>
    <p:sldMasterId id="2147483830" r:id="rId7"/>
    <p:sldMasterId id="2147483842" r:id="rId8"/>
    <p:sldMasterId id="2147483854" r:id="rId9"/>
    <p:sldMasterId id="2147483866" r:id="rId10"/>
    <p:sldMasterId id="2147483878" r:id="rId11"/>
    <p:sldMasterId id="2147483890" r:id="rId12"/>
    <p:sldMasterId id="2147483902" r:id="rId13"/>
    <p:sldMasterId id="2147483914" r:id="rId14"/>
    <p:sldMasterId id="2147483926" r:id="rId15"/>
    <p:sldMasterId id="2147483938" r:id="rId16"/>
    <p:sldMasterId id="2147483950" r:id="rId17"/>
    <p:sldMasterId id="2147483962" r:id="rId18"/>
    <p:sldMasterId id="2147483974" r:id="rId19"/>
    <p:sldMasterId id="2147483986" r:id="rId20"/>
    <p:sldMasterId id="2147483998" r:id="rId21"/>
    <p:sldMasterId id="2147484010" r:id="rId22"/>
  </p:sldMasterIdLst>
  <p:notesMasterIdLst>
    <p:notesMasterId r:id="rId67"/>
  </p:notesMasterIdLst>
  <p:sldIdLst>
    <p:sldId id="256" r:id="rId23"/>
    <p:sldId id="332" r:id="rId24"/>
    <p:sldId id="333" r:id="rId25"/>
    <p:sldId id="365" r:id="rId26"/>
    <p:sldId id="366" r:id="rId27"/>
    <p:sldId id="367" r:id="rId28"/>
    <p:sldId id="368" r:id="rId29"/>
    <p:sldId id="369" r:id="rId30"/>
    <p:sldId id="384" r:id="rId31"/>
    <p:sldId id="370" r:id="rId32"/>
    <p:sldId id="371" r:id="rId33"/>
    <p:sldId id="372" r:id="rId34"/>
    <p:sldId id="373" r:id="rId35"/>
    <p:sldId id="374" r:id="rId36"/>
    <p:sldId id="375" r:id="rId37"/>
    <p:sldId id="376" r:id="rId38"/>
    <p:sldId id="377" r:id="rId39"/>
    <p:sldId id="378" r:id="rId40"/>
    <p:sldId id="379" r:id="rId41"/>
    <p:sldId id="380" r:id="rId42"/>
    <p:sldId id="381" r:id="rId43"/>
    <p:sldId id="382" r:id="rId44"/>
    <p:sldId id="383" r:id="rId45"/>
    <p:sldId id="334" r:id="rId46"/>
    <p:sldId id="335" r:id="rId47"/>
    <p:sldId id="337" r:id="rId48"/>
    <p:sldId id="338" r:id="rId49"/>
    <p:sldId id="339" r:id="rId50"/>
    <p:sldId id="345" r:id="rId51"/>
    <p:sldId id="343" r:id="rId52"/>
    <p:sldId id="350" r:id="rId53"/>
    <p:sldId id="349" r:id="rId54"/>
    <p:sldId id="348" r:id="rId55"/>
    <p:sldId id="352" r:id="rId56"/>
    <p:sldId id="356" r:id="rId57"/>
    <p:sldId id="354" r:id="rId58"/>
    <p:sldId id="357" r:id="rId59"/>
    <p:sldId id="359" r:id="rId60"/>
    <p:sldId id="361" r:id="rId61"/>
    <p:sldId id="360" r:id="rId62"/>
    <p:sldId id="364" r:id="rId63"/>
    <p:sldId id="353" r:id="rId64"/>
    <p:sldId id="341" r:id="rId65"/>
    <p:sldId id="342" r:id="rId6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ICY-ASSELIN Maggy" initials="H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9A"/>
    <a:srgbClr val="0070C0"/>
    <a:srgbClr val="00ADD6"/>
    <a:srgbClr val="FFFFFF"/>
    <a:srgbClr val="33CC33"/>
    <a:srgbClr val="E4E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75"/>
    <p:restoredTop sz="91680" autoAdjust="0"/>
  </p:normalViewPr>
  <p:slideViewPr>
    <p:cSldViewPr snapToGrid="0" snapToObjects="1">
      <p:cViewPr varScale="1">
        <p:scale>
          <a:sx n="62" d="100"/>
          <a:sy n="62" d="100"/>
        </p:scale>
        <p:origin x="6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slide" Target="slides/slide41.xml"/><Relationship Id="rId68"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61"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76A426-E3D1-4724-82FE-0FE54E8DEFB7}" type="datetimeFigureOut">
              <a:rPr lang="fr-FR" smtClean="0"/>
              <a:t>15/05/2023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C2F8E5-5DBF-4390-98DE-3C7085728634}" type="slidenum">
              <a:rPr lang="fr-FR" smtClean="0"/>
              <a:t>‹N°›</a:t>
            </a:fld>
            <a:endParaRPr lang="fr-FR"/>
          </a:p>
        </p:txBody>
      </p:sp>
    </p:spTree>
    <p:extLst>
      <p:ext uri="{BB962C8B-B14F-4D97-AF65-F5344CB8AC3E}">
        <p14:creationId xmlns:p14="http://schemas.microsoft.com/office/powerpoint/2010/main" val="4203214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la présentatio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2A29754-7186-2C47-BAAC-D71F2C987472}"/>
              </a:ext>
            </a:extLst>
          </p:cNvPr>
          <p:cNvPicPr>
            <a:picLocks noChangeAspect="1"/>
          </p:cNvPicPr>
          <p:nvPr userDrawn="1"/>
        </p:nvPicPr>
        <p:blipFill>
          <a:blip r:embed="rId2">
            <a:alphaModFix amt="59000"/>
          </a:blip>
          <a:stretch>
            <a:fillRect/>
          </a:stretch>
        </p:blipFill>
        <p:spPr>
          <a:xfrm rot="5400000">
            <a:off x="-401665" y="572935"/>
            <a:ext cx="2651962" cy="4811809"/>
          </a:xfrm>
          <a:prstGeom prst="rect">
            <a:avLst/>
          </a:prstGeom>
        </p:spPr>
      </p:pic>
      <p:pic>
        <p:nvPicPr>
          <p:cNvPr id="8" name="Image 7">
            <a:extLst>
              <a:ext uri="{FF2B5EF4-FFF2-40B4-BE49-F238E27FC236}">
                <a16:creationId xmlns:a16="http://schemas.microsoft.com/office/drawing/2014/main" id="{1DADF2A2-1D69-674E-80BF-3CDFF1FA8B01}"/>
              </a:ext>
            </a:extLst>
          </p:cNvPr>
          <p:cNvPicPr>
            <a:picLocks noChangeAspect="1"/>
          </p:cNvPicPr>
          <p:nvPr userDrawn="1"/>
        </p:nvPicPr>
        <p:blipFill>
          <a:blip r:embed="rId2"/>
          <a:stretch>
            <a:fillRect/>
          </a:stretch>
        </p:blipFill>
        <p:spPr>
          <a:xfrm rot="5400000">
            <a:off x="-309684" y="662965"/>
            <a:ext cx="2463800" cy="4470400"/>
          </a:xfrm>
          <a:prstGeom prst="rect">
            <a:avLst/>
          </a:prstGeom>
        </p:spPr>
      </p:pic>
      <p:pic>
        <p:nvPicPr>
          <p:cNvPr id="9" name="Image 8">
            <a:extLst>
              <a:ext uri="{FF2B5EF4-FFF2-40B4-BE49-F238E27FC236}">
                <a16:creationId xmlns:a16="http://schemas.microsoft.com/office/drawing/2014/main" id="{8C204612-85DF-5243-A498-BA2A1F4CF4F5}"/>
              </a:ext>
            </a:extLst>
          </p:cNvPr>
          <p:cNvPicPr>
            <a:picLocks noChangeAspect="1"/>
          </p:cNvPicPr>
          <p:nvPr userDrawn="1"/>
        </p:nvPicPr>
        <p:blipFill>
          <a:blip r:embed="rId3"/>
          <a:stretch>
            <a:fillRect/>
          </a:stretch>
        </p:blipFill>
        <p:spPr>
          <a:xfrm rot="16200000">
            <a:off x="2893551" y="1101294"/>
            <a:ext cx="430122" cy="780428"/>
          </a:xfrm>
          <a:prstGeom prst="rect">
            <a:avLst/>
          </a:prstGeom>
        </p:spPr>
      </p:pic>
      <p:pic>
        <p:nvPicPr>
          <p:cNvPr id="10" name="Image 9">
            <a:extLst>
              <a:ext uri="{FF2B5EF4-FFF2-40B4-BE49-F238E27FC236}">
                <a16:creationId xmlns:a16="http://schemas.microsoft.com/office/drawing/2014/main" id="{FC3CDFD9-1615-3140-B5B1-F6F143017204}"/>
              </a:ext>
            </a:extLst>
          </p:cNvPr>
          <p:cNvPicPr>
            <a:picLocks noChangeAspect="1"/>
          </p:cNvPicPr>
          <p:nvPr userDrawn="1"/>
        </p:nvPicPr>
        <p:blipFill>
          <a:blip r:embed="rId3"/>
          <a:stretch>
            <a:fillRect/>
          </a:stretch>
        </p:blipFill>
        <p:spPr>
          <a:xfrm>
            <a:off x="3581400" y="1248322"/>
            <a:ext cx="732183" cy="1328498"/>
          </a:xfrm>
          <a:prstGeom prst="rect">
            <a:avLst/>
          </a:prstGeom>
        </p:spPr>
      </p:pic>
      <p:pic>
        <p:nvPicPr>
          <p:cNvPr id="11" name="Image 10">
            <a:extLst>
              <a:ext uri="{FF2B5EF4-FFF2-40B4-BE49-F238E27FC236}">
                <a16:creationId xmlns:a16="http://schemas.microsoft.com/office/drawing/2014/main" id="{ABC98D65-4CF6-4848-B3BE-35BFB878A827}"/>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10464800" y="312090"/>
            <a:ext cx="1334957" cy="1447744"/>
          </a:xfrm>
          <a:prstGeom prst="rect">
            <a:avLst/>
          </a:prstGeom>
        </p:spPr>
      </p:pic>
      <p:sp>
        <p:nvSpPr>
          <p:cNvPr id="12" name="Titre 11">
            <a:extLst>
              <a:ext uri="{FF2B5EF4-FFF2-40B4-BE49-F238E27FC236}">
                <a16:creationId xmlns:a16="http://schemas.microsoft.com/office/drawing/2014/main" id="{95196ACD-C87F-6A40-90DF-D77EAFAC5695}"/>
              </a:ext>
            </a:extLst>
          </p:cNvPr>
          <p:cNvSpPr>
            <a:spLocks noGrp="1"/>
          </p:cNvSpPr>
          <p:nvPr>
            <p:ph type="title" hasCustomPrompt="1"/>
          </p:nvPr>
        </p:nvSpPr>
        <p:spPr>
          <a:xfrm>
            <a:off x="3690832" y="2782731"/>
            <a:ext cx="7098960" cy="1522090"/>
          </a:xfrm>
          <a:prstGeom prst="rect">
            <a:avLst/>
          </a:prstGeom>
        </p:spPr>
        <p:txBody>
          <a:bodyPr/>
          <a:lstStyle>
            <a:lvl1pPr>
              <a:defRPr sz="5400" b="0">
                <a:latin typeface="+mj-lt"/>
              </a:defRPr>
            </a:lvl1pPr>
          </a:lstStyle>
          <a:p>
            <a:r>
              <a:rPr lang="fr-FR" dirty="0"/>
              <a:t>TITRE DE LA </a:t>
            </a:r>
            <a:br>
              <a:rPr lang="fr-FR" dirty="0"/>
            </a:br>
            <a:r>
              <a:rPr lang="fr-FR" dirty="0"/>
              <a:t>PRÉSENTATION</a:t>
            </a:r>
          </a:p>
        </p:txBody>
      </p:sp>
    </p:spTree>
    <p:extLst>
      <p:ext uri="{BB962C8B-B14F-4D97-AF65-F5344CB8AC3E}">
        <p14:creationId xmlns:p14="http://schemas.microsoft.com/office/powerpoint/2010/main" val="329768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act">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C6890FB-38C8-394C-946B-28254183F264}"/>
              </a:ext>
            </a:extLst>
          </p:cNvPr>
          <p:cNvPicPr>
            <a:picLocks noChangeAspect="1"/>
          </p:cNvPicPr>
          <p:nvPr userDrawn="1"/>
        </p:nvPicPr>
        <p:blipFill>
          <a:blip r:embed="rId2"/>
          <a:stretch>
            <a:fillRect/>
          </a:stretch>
        </p:blipFill>
        <p:spPr>
          <a:xfrm>
            <a:off x="1663699" y="1411356"/>
            <a:ext cx="1039743" cy="1886543"/>
          </a:xfrm>
          <a:prstGeom prst="rect">
            <a:avLst/>
          </a:prstGeom>
        </p:spPr>
      </p:pic>
      <p:pic>
        <p:nvPicPr>
          <p:cNvPr id="8" name="Image 7">
            <a:extLst>
              <a:ext uri="{FF2B5EF4-FFF2-40B4-BE49-F238E27FC236}">
                <a16:creationId xmlns:a16="http://schemas.microsoft.com/office/drawing/2014/main" id="{06A057C2-B45F-744A-834B-281579F1E016}"/>
              </a:ext>
            </a:extLst>
          </p:cNvPr>
          <p:cNvPicPr>
            <a:picLocks noChangeAspect="1"/>
          </p:cNvPicPr>
          <p:nvPr userDrawn="1"/>
        </p:nvPicPr>
        <p:blipFill>
          <a:blip r:embed="rId2"/>
          <a:stretch>
            <a:fillRect/>
          </a:stretch>
        </p:blipFill>
        <p:spPr>
          <a:xfrm rot="16200000">
            <a:off x="749511" y="1252518"/>
            <a:ext cx="579030" cy="1050610"/>
          </a:xfrm>
          <a:prstGeom prst="rect">
            <a:avLst/>
          </a:prstGeom>
        </p:spPr>
      </p:pic>
      <p:sp>
        <p:nvSpPr>
          <p:cNvPr id="6" name="Espace réservé du texte 3">
            <a:extLst>
              <a:ext uri="{FF2B5EF4-FFF2-40B4-BE49-F238E27FC236}">
                <a16:creationId xmlns:a16="http://schemas.microsoft.com/office/drawing/2014/main" id="{5E0DE27C-3200-0F45-A0F0-088E3D6171A7}"/>
              </a:ext>
            </a:extLst>
          </p:cNvPr>
          <p:cNvSpPr>
            <a:spLocks noGrp="1"/>
          </p:cNvSpPr>
          <p:nvPr>
            <p:ph type="body" sz="half" idx="10" hasCustomPrompt="1"/>
          </p:nvPr>
        </p:nvSpPr>
        <p:spPr>
          <a:xfrm>
            <a:off x="2484438" y="3428999"/>
            <a:ext cx="7703171" cy="2723323"/>
          </a:xfrm>
          <a:prstGeom prst="rect">
            <a:avLst/>
          </a:prstGeom>
        </p:spPr>
        <p:txBody>
          <a:bodyPr/>
          <a:lstStyle>
            <a:lvl1pPr marL="0" indent="0">
              <a:buNone/>
              <a:defRPr sz="1600" b="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p:txBody>
      </p:sp>
      <p:pic>
        <p:nvPicPr>
          <p:cNvPr id="9" name="Image 8">
            <a:extLst>
              <a:ext uri="{FF2B5EF4-FFF2-40B4-BE49-F238E27FC236}">
                <a16:creationId xmlns:a16="http://schemas.microsoft.com/office/drawing/2014/main" id="{5A2D2764-F4C5-F642-8450-16248CAB635B}"/>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Tree>
    <p:extLst>
      <p:ext uri="{BB962C8B-B14F-4D97-AF65-F5344CB8AC3E}">
        <p14:creationId xmlns:p14="http://schemas.microsoft.com/office/powerpoint/2010/main" val="10663816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E2EAB-01B7-1D47-8121-921DD8A357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5A51D03-AED7-4943-A22B-A5F6FB189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E4154A4-51D4-B64A-B4D0-FC1168760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7D6FFA-DBE7-C24C-9C6D-97D25E7F9D2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6F69AA2B-8B10-AF4F-B833-1098DEBB2315}"/>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3288DC9-EAA6-5947-952A-A93B0E7322DF}"/>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73450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E31DA-8BC1-7248-B5C2-15A94ACE76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A86E8F-4E7B-DB4F-8C78-0D90E926139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5D79C1-733D-5242-8BC2-078D671F5E8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B94A43D4-1C6B-EC42-B286-BEC8EB5C217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D9EA316-AA63-5444-9E4F-DE470102D8A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533648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061FC6-7735-4149-BA7B-E0A2C695A8F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B8650BF-0F5A-9A4F-987E-4117A3E87D4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468738-749B-1F4C-989A-E50F8F2B2ACF}"/>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3EE5189A-7F43-C74E-99B0-E39A0681B80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035343C4-195C-A44F-ADED-5A904351478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34110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6BDD6-9132-6949-9D18-621E7E52CA9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F6735F-B698-B24D-85CB-8C3596E7C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9B2F277-228A-FD4D-B842-DB52DEF7645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0BFD831-5347-2044-8482-A5F88F7A210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44E8D46-10E6-574E-9D7E-F94DE70B36C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213449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BCAA5-196A-B44C-9522-5A92527BEF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A24EBD-D266-2442-833D-E689EAE87F7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7B6F78-5B9B-994E-87C3-19993B0DD5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6A661093-24D8-2E48-812C-90ADE53F148D}"/>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2D07AC50-4DAD-E84B-9DBA-2258526910A9}"/>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899217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DD1D3-6F93-9248-9B66-CB58B5819D9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A239B5E-0764-0042-97B5-96ABA7FFD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F4D5FB0-9E83-814C-BACB-9842DE3F53E0}"/>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91E49C81-3989-2245-AD4E-D990AB5CF4B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A1D3D23-D7F3-0540-B386-167B22D4BBA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181880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E8A5F-1A40-C840-AF57-208B296F38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41EB33-4241-AD4B-A032-8D1F2A575C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99E4005-9A92-1E4A-914E-A688A2DDFA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CCA286C-14B4-6442-910D-C8CB4DAE6772}"/>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DBE3CCEC-9D93-034F-B768-02AF4DA641EF}"/>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58506DDA-0A7E-894B-B2A3-EFE2715F1401}"/>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190360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68E69-A97B-3540-8AFB-9DA8571FBED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6812D40-6662-A143-826C-7295A9274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FA4B139-B3BA-D04E-9D55-11240471E17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2B0CE28-294F-6342-B0A4-5957B93ED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9220414-BDDD-2C4A-8231-030C829A899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6D8101-9141-AF47-824E-7BBA54C9D56E}"/>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id="{49426E15-5D49-AD40-A730-4B8FF8AC19FE}"/>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6B286391-6BB8-8646-BE48-8624007F49F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835703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4D134-C224-F04A-B1B5-2347FDAE286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61D0D4B-4263-DE46-896A-4D7A3C9CE9E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id="{33A144DD-4A03-1A40-A9EF-95EA5087F658}"/>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2BA6105E-1D04-6046-BA10-C5D5CEF9F71C}"/>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854028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D230FEF-53A5-7B49-8105-72C683DF984C}"/>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id="{5ACD4E55-D176-7747-9759-6E04F3867EF0}"/>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512DF89E-DB1C-ED49-8495-B84D2C565BC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98696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n de présentatio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C6890FB-38C8-394C-946B-28254183F264}"/>
              </a:ext>
            </a:extLst>
          </p:cNvPr>
          <p:cNvPicPr>
            <a:picLocks noChangeAspect="1"/>
          </p:cNvPicPr>
          <p:nvPr userDrawn="1"/>
        </p:nvPicPr>
        <p:blipFill>
          <a:blip r:embed="rId2"/>
          <a:stretch>
            <a:fillRect/>
          </a:stretch>
        </p:blipFill>
        <p:spPr>
          <a:xfrm>
            <a:off x="1663699" y="1411356"/>
            <a:ext cx="1039743" cy="1886543"/>
          </a:xfrm>
          <a:prstGeom prst="rect">
            <a:avLst/>
          </a:prstGeom>
        </p:spPr>
      </p:pic>
      <p:pic>
        <p:nvPicPr>
          <p:cNvPr id="8" name="Image 7">
            <a:extLst>
              <a:ext uri="{FF2B5EF4-FFF2-40B4-BE49-F238E27FC236}">
                <a16:creationId xmlns:a16="http://schemas.microsoft.com/office/drawing/2014/main" id="{06A057C2-B45F-744A-834B-281579F1E016}"/>
              </a:ext>
            </a:extLst>
          </p:cNvPr>
          <p:cNvPicPr>
            <a:picLocks noChangeAspect="1"/>
          </p:cNvPicPr>
          <p:nvPr userDrawn="1"/>
        </p:nvPicPr>
        <p:blipFill>
          <a:blip r:embed="rId2"/>
          <a:stretch>
            <a:fillRect/>
          </a:stretch>
        </p:blipFill>
        <p:spPr>
          <a:xfrm rot="16200000">
            <a:off x="749511" y="1252518"/>
            <a:ext cx="579030" cy="1050610"/>
          </a:xfrm>
          <a:prstGeom prst="rect">
            <a:avLst/>
          </a:prstGeom>
        </p:spPr>
      </p:pic>
      <p:sp>
        <p:nvSpPr>
          <p:cNvPr id="10" name="Espace réservé du texte 9">
            <a:extLst>
              <a:ext uri="{FF2B5EF4-FFF2-40B4-BE49-F238E27FC236}">
                <a16:creationId xmlns:a16="http://schemas.microsoft.com/office/drawing/2014/main" id="{0E2CD597-AC4C-C64C-85A3-14C78C108350}"/>
              </a:ext>
            </a:extLst>
          </p:cNvPr>
          <p:cNvSpPr>
            <a:spLocks noGrp="1"/>
          </p:cNvSpPr>
          <p:nvPr>
            <p:ph type="body" sz="quarter" idx="10" hasCustomPrompt="1"/>
          </p:nvPr>
        </p:nvSpPr>
        <p:spPr>
          <a:xfrm>
            <a:off x="2484438" y="3428999"/>
            <a:ext cx="4910276" cy="1242392"/>
          </a:xfrm>
          <a:prstGeom prst="rect">
            <a:avLst/>
          </a:prstGeom>
        </p:spPr>
        <p:txBody>
          <a:bodyPr/>
          <a:lstStyle>
            <a:lvl1pPr marL="0" indent="0">
              <a:buNone/>
              <a:defRPr sz="4000" b="0">
                <a:solidFill>
                  <a:schemeClr val="bg1"/>
                </a:solidFill>
                <a:highlight>
                  <a:srgbClr val="00ADD6"/>
                </a:highlight>
                <a:latin typeface="+mj-lt"/>
              </a:defRPr>
            </a:lvl1pPr>
          </a:lstStyle>
          <a:p>
            <a:pPr lvl="0"/>
            <a:r>
              <a:rPr lang="fr-FR" dirty="0"/>
              <a:t>MERCI DE VOTRE ATTENTION</a:t>
            </a:r>
          </a:p>
        </p:txBody>
      </p:sp>
      <p:pic>
        <p:nvPicPr>
          <p:cNvPr id="6" name="Image 5">
            <a:extLst>
              <a:ext uri="{FF2B5EF4-FFF2-40B4-BE49-F238E27FC236}">
                <a16:creationId xmlns:a16="http://schemas.microsoft.com/office/drawing/2014/main" id="{26CE0A63-4C2A-164A-BDD6-A6BBEE39C7A1}"/>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Tree>
    <p:extLst>
      <p:ext uri="{BB962C8B-B14F-4D97-AF65-F5344CB8AC3E}">
        <p14:creationId xmlns:p14="http://schemas.microsoft.com/office/powerpoint/2010/main" val="33755101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3A2B7-0244-DE48-80E0-72CCCBEE6D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4665A9-3451-8143-B796-F32AF00A2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F235910-E26E-604F-BC7E-27A57E22D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5F84F6-D404-C946-9D01-A760728A9D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7A33F005-3B28-A244-9FFC-D677BC20D331}"/>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41A2E58-F669-3142-8324-1691ED9777CA}"/>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691790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E2EAB-01B7-1D47-8121-921DD8A357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5A51D03-AED7-4943-A22B-A5F6FB189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E4154A4-51D4-B64A-B4D0-FC1168760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7D6FFA-DBE7-C24C-9C6D-97D25E7F9D2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6F69AA2B-8B10-AF4F-B833-1098DEBB2315}"/>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3288DC9-EAA6-5947-952A-A93B0E7322DF}"/>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335514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E31DA-8BC1-7248-B5C2-15A94ACE76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A86E8F-4E7B-DB4F-8C78-0D90E926139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5D79C1-733D-5242-8BC2-078D671F5E8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B94A43D4-1C6B-EC42-B286-BEC8EB5C217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D9EA316-AA63-5444-9E4F-DE470102D8A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62368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061FC6-7735-4149-BA7B-E0A2C695A8F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B8650BF-0F5A-9A4F-987E-4117A3E87D4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468738-749B-1F4C-989A-E50F8F2B2ACF}"/>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3EE5189A-7F43-C74E-99B0-E39A0681B80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035343C4-195C-A44F-ADED-5A904351478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720775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6BDD6-9132-6949-9D18-621E7E52CA9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F6735F-B698-B24D-85CB-8C3596E7C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9B2F277-228A-FD4D-B842-DB52DEF7645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0BFD831-5347-2044-8482-A5F88F7A210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44E8D46-10E6-574E-9D7E-F94DE70B36C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6477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BCAA5-196A-B44C-9522-5A92527BEF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A24EBD-D266-2442-833D-E689EAE87F7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7B6F78-5B9B-994E-87C3-19993B0DD5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6A661093-24D8-2E48-812C-90ADE53F148D}"/>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2D07AC50-4DAD-E84B-9DBA-2258526910A9}"/>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19184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DD1D3-6F93-9248-9B66-CB58B5819D9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A239B5E-0764-0042-97B5-96ABA7FFD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F4D5FB0-9E83-814C-BACB-9842DE3F53E0}"/>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91E49C81-3989-2245-AD4E-D990AB5CF4B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A1D3D23-D7F3-0540-B386-167B22D4BBA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207138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E8A5F-1A40-C840-AF57-208B296F38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41EB33-4241-AD4B-A032-8D1F2A575C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99E4005-9A92-1E4A-914E-A688A2DDFA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CCA286C-14B4-6442-910D-C8CB4DAE6772}"/>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DBE3CCEC-9D93-034F-B768-02AF4DA641EF}"/>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58506DDA-0A7E-894B-B2A3-EFE2715F1401}"/>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885046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68E69-A97B-3540-8AFB-9DA8571FBED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6812D40-6662-A143-826C-7295A9274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FA4B139-B3BA-D04E-9D55-11240471E17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2B0CE28-294F-6342-B0A4-5957B93ED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9220414-BDDD-2C4A-8231-030C829A899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6D8101-9141-AF47-824E-7BBA54C9D56E}"/>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id="{49426E15-5D49-AD40-A730-4B8FF8AC19FE}"/>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6B286391-6BB8-8646-BE48-8624007F49F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074790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4D134-C224-F04A-B1B5-2347FDAE286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61D0D4B-4263-DE46-896A-4D7A3C9CE9E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id="{33A144DD-4A03-1A40-A9EF-95EA5087F658}"/>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2BA6105E-1D04-6046-BA10-C5D5CEF9F71C}"/>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77028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blanch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9441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D230FEF-53A5-7B49-8105-72C683DF984C}"/>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id="{5ACD4E55-D176-7747-9759-6E04F3867EF0}"/>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512DF89E-DB1C-ED49-8495-B84D2C565BC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312802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3A2B7-0244-DE48-80E0-72CCCBEE6D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4665A9-3451-8143-B796-F32AF00A2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F235910-E26E-604F-BC7E-27A57E22D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5F84F6-D404-C946-9D01-A760728A9D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7A33F005-3B28-A244-9FFC-D677BC20D331}"/>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41A2E58-F669-3142-8324-1691ED9777CA}"/>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152294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E2EAB-01B7-1D47-8121-921DD8A357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5A51D03-AED7-4943-A22B-A5F6FB189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E4154A4-51D4-B64A-B4D0-FC1168760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7D6FFA-DBE7-C24C-9C6D-97D25E7F9D2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6F69AA2B-8B10-AF4F-B833-1098DEBB2315}"/>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3288DC9-EAA6-5947-952A-A93B0E7322DF}"/>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495310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E31DA-8BC1-7248-B5C2-15A94ACE76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A86E8F-4E7B-DB4F-8C78-0D90E926139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5D79C1-733D-5242-8BC2-078D671F5E8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B94A43D4-1C6B-EC42-B286-BEC8EB5C217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D9EA316-AA63-5444-9E4F-DE470102D8A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445335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061FC6-7735-4149-BA7B-E0A2C695A8F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B8650BF-0F5A-9A4F-987E-4117A3E87D4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468738-749B-1F4C-989A-E50F8F2B2ACF}"/>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3EE5189A-7F43-C74E-99B0-E39A0681B80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035343C4-195C-A44F-ADED-5A904351478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388072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6BDD6-9132-6949-9D18-621E7E52CA9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F6735F-B698-B24D-85CB-8C3596E7C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9B2F277-228A-FD4D-B842-DB52DEF7645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0BFD831-5347-2044-8482-A5F88F7A210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44E8D46-10E6-574E-9D7E-F94DE70B36C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712203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BCAA5-196A-B44C-9522-5A92527BEF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A24EBD-D266-2442-833D-E689EAE87F7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7B6F78-5B9B-994E-87C3-19993B0DD5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6A661093-24D8-2E48-812C-90ADE53F148D}"/>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2D07AC50-4DAD-E84B-9DBA-2258526910A9}"/>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568622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DD1D3-6F93-9248-9B66-CB58B5819D9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A239B5E-0764-0042-97B5-96ABA7FFD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F4D5FB0-9E83-814C-BACB-9842DE3F53E0}"/>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91E49C81-3989-2245-AD4E-D990AB5CF4B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A1D3D23-D7F3-0540-B386-167B22D4BBA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208212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E8A5F-1A40-C840-AF57-208B296F38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41EB33-4241-AD4B-A032-8D1F2A575C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99E4005-9A92-1E4A-914E-A688A2DDFA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CCA286C-14B4-6442-910D-C8CB4DAE6772}"/>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DBE3CCEC-9D93-034F-B768-02AF4DA641EF}"/>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58506DDA-0A7E-894B-B2A3-EFE2715F1401}"/>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7734347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68E69-A97B-3540-8AFB-9DA8571FBED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6812D40-6662-A143-826C-7295A9274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FA4B139-B3BA-D04E-9D55-11240471E17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2B0CE28-294F-6342-B0A4-5957B93ED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9220414-BDDD-2C4A-8231-030C829A899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6D8101-9141-AF47-824E-7BBA54C9D56E}"/>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id="{49426E15-5D49-AD40-A730-4B8FF8AC19FE}"/>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6B286391-6BB8-8646-BE48-8624007F49F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26015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8">
            <a:extLst>
              <a:ext uri="{FF2B5EF4-FFF2-40B4-BE49-F238E27FC236}">
                <a16:creationId xmlns:a16="http://schemas.microsoft.com/office/drawing/2014/main" id="{AAD81BAD-DB82-4632-92B0-3FFEFA4B132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692150"/>
            <a:ext cx="9901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5" name="Espace réservé de la date 4">
            <a:extLst>
              <a:ext uri="{FF2B5EF4-FFF2-40B4-BE49-F238E27FC236}">
                <a16:creationId xmlns:a16="http://schemas.microsoft.com/office/drawing/2014/main" id="{044B0646-35D0-4A3A-AD83-77A82D10F6A8}"/>
              </a:ext>
            </a:extLst>
          </p:cNvPr>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6" name="Espace réservé du pied de page 5">
            <a:extLst>
              <a:ext uri="{FF2B5EF4-FFF2-40B4-BE49-F238E27FC236}">
                <a16:creationId xmlns:a16="http://schemas.microsoft.com/office/drawing/2014/main" id="{E545C681-53D0-4709-AA59-615EDABA5DF9}"/>
              </a:ext>
            </a:extLst>
          </p:cNvPr>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7" name="Espace réservé du numéro de diapositive 6">
            <a:extLst>
              <a:ext uri="{FF2B5EF4-FFF2-40B4-BE49-F238E27FC236}">
                <a16:creationId xmlns:a16="http://schemas.microsoft.com/office/drawing/2014/main" id="{026DE1F3-1916-46F1-AB09-9746D86C71E9}"/>
              </a:ext>
            </a:extLst>
          </p:cNvPr>
          <p:cNvSpPr>
            <a:spLocks noGrp="1" noChangeArrowheads="1"/>
          </p:cNvSpPr>
          <p:nvPr>
            <p:ph type="sldNum" sz="quarter" idx="12"/>
          </p:nvPr>
        </p:nvSpPr>
        <p:spPr/>
        <p:txBody>
          <a:bodyPr/>
          <a:lstStyle>
            <a:lvl1pPr>
              <a:defRPr/>
            </a:lvl1pPr>
          </a:lstStyle>
          <a:p>
            <a:pPr>
              <a:defRPr/>
            </a:pPr>
            <a:fld id="{262DE02A-1F20-4276-B65B-0F2AA0839804}"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296495134"/>
      </p:ext>
    </p:extLst>
  </p:cSld>
  <p:clrMapOvr>
    <a:masterClrMapping/>
  </p:clrMapOvr>
  <p:transition spd="slow"/>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4D134-C224-F04A-B1B5-2347FDAE286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61D0D4B-4263-DE46-896A-4D7A3C9CE9E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id="{33A144DD-4A03-1A40-A9EF-95EA5087F658}"/>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2BA6105E-1D04-6046-BA10-C5D5CEF9F71C}"/>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14908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D230FEF-53A5-7B49-8105-72C683DF984C}"/>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id="{5ACD4E55-D176-7747-9759-6E04F3867EF0}"/>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512DF89E-DB1C-ED49-8495-B84D2C565BC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610448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3A2B7-0244-DE48-80E0-72CCCBEE6D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4665A9-3451-8143-B796-F32AF00A2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F235910-E26E-604F-BC7E-27A57E22D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5F84F6-D404-C946-9D01-A760728A9D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7A33F005-3B28-A244-9FFC-D677BC20D331}"/>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41A2E58-F669-3142-8324-1691ED9777CA}"/>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422096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E2EAB-01B7-1D47-8121-921DD8A357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5A51D03-AED7-4943-A22B-A5F6FB189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E4154A4-51D4-B64A-B4D0-FC1168760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7D6FFA-DBE7-C24C-9C6D-97D25E7F9D2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6F69AA2B-8B10-AF4F-B833-1098DEBB2315}"/>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3288DC9-EAA6-5947-952A-A93B0E7322DF}"/>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0983438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E31DA-8BC1-7248-B5C2-15A94ACE76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A86E8F-4E7B-DB4F-8C78-0D90E926139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5D79C1-733D-5242-8BC2-078D671F5E8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B94A43D4-1C6B-EC42-B286-BEC8EB5C217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D9EA316-AA63-5444-9E4F-DE470102D8A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9229276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061FC6-7735-4149-BA7B-E0A2C695A8F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B8650BF-0F5A-9A4F-987E-4117A3E87D4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468738-749B-1F4C-989A-E50F8F2B2ACF}"/>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3EE5189A-7F43-C74E-99B0-E39A0681B80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035343C4-195C-A44F-ADED-5A904351478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458621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6BDD6-9132-6949-9D18-621E7E52CA9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F6735F-B698-B24D-85CB-8C3596E7C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9B2F277-228A-FD4D-B842-DB52DEF7645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0BFD831-5347-2044-8482-A5F88F7A210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44E8D46-10E6-574E-9D7E-F94DE70B36C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6026040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BCAA5-196A-B44C-9522-5A92527BEF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A24EBD-D266-2442-833D-E689EAE87F7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7B6F78-5B9B-994E-87C3-19993B0DD5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6A661093-24D8-2E48-812C-90ADE53F148D}"/>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2D07AC50-4DAD-E84B-9DBA-2258526910A9}"/>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429065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DD1D3-6F93-9248-9B66-CB58B5819D9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A239B5E-0764-0042-97B5-96ABA7FFD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F4D5FB0-9E83-814C-BACB-9842DE3F53E0}"/>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91E49C81-3989-2245-AD4E-D990AB5CF4B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A1D3D23-D7F3-0540-B386-167B22D4BBA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821482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E8A5F-1A40-C840-AF57-208B296F38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41EB33-4241-AD4B-A032-8D1F2A575C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99E4005-9A92-1E4A-914E-A688A2DDFA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CCA286C-14B4-6442-910D-C8CB4DAE6772}"/>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DBE3CCEC-9D93-034F-B768-02AF4DA641EF}"/>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58506DDA-0A7E-894B-B2A3-EFE2715F1401}"/>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54452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24417" y="260648"/>
            <a:ext cx="10972800" cy="1143000"/>
          </a:xfrm>
        </p:spPr>
        <p:txBody>
          <a:bodyPr/>
          <a:lstStyle>
            <a:lvl1pPr>
              <a:defRPr>
                <a:solidFill>
                  <a:srgbClr val="DA4A22"/>
                </a:solidFill>
                <a:latin typeface="Calibri" panose="020F0502020204030204" pitchFamily="34" charset="0"/>
                <a:cs typeface="Aharoni" panose="02010803020104030203" pitchFamily="2" charset="-79"/>
              </a:defRPr>
            </a:lvl1p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4">
            <a:extLst>
              <a:ext uri="{FF2B5EF4-FFF2-40B4-BE49-F238E27FC236}">
                <a16:creationId xmlns:a16="http://schemas.microsoft.com/office/drawing/2014/main" id="{9C43ACB2-D4A3-4156-8362-6D101AA4F053}"/>
              </a:ext>
            </a:extLst>
          </p:cNvPr>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5" name="Espace réservé du pied de page 5">
            <a:extLst>
              <a:ext uri="{FF2B5EF4-FFF2-40B4-BE49-F238E27FC236}">
                <a16:creationId xmlns:a16="http://schemas.microsoft.com/office/drawing/2014/main" id="{DA4DD255-8349-4AA4-825E-5B4FC6ABDB39}"/>
              </a:ext>
            </a:extLst>
          </p:cNvPr>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6" name="Espace réservé du numéro de diapositive 6">
            <a:extLst>
              <a:ext uri="{FF2B5EF4-FFF2-40B4-BE49-F238E27FC236}">
                <a16:creationId xmlns:a16="http://schemas.microsoft.com/office/drawing/2014/main" id="{0485717D-A38F-4006-B806-35CDE8D4E903}"/>
              </a:ext>
            </a:extLst>
          </p:cNvPr>
          <p:cNvSpPr>
            <a:spLocks noGrp="1" noChangeArrowheads="1"/>
          </p:cNvSpPr>
          <p:nvPr>
            <p:ph type="sldNum" sz="quarter" idx="12"/>
          </p:nvPr>
        </p:nvSpPr>
        <p:spPr/>
        <p:txBody>
          <a:bodyPr/>
          <a:lstStyle>
            <a:lvl1pPr>
              <a:defRPr/>
            </a:lvl1pPr>
          </a:lstStyle>
          <a:p>
            <a:pPr>
              <a:defRPr/>
            </a:pPr>
            <a:fld id="{BFA6EF42-1AC5-473B-9E51-B268622DFCE5}"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4071680652"/>
      </p:ext>
    </p:extLst>
  </p:cSld>
  <p:clrMapOvr>
    <a:masterClrMapping/>
  </p:clrMapOvr>
  <p:transition spd="slow"/>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68E69-A97B-3540-8AFB-9DA8571FBED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6812D40-6662-A143-826C-7295A9274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FA4B139-B3BA-D04E-9D55-11240471E17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2B0CE28-294F-6342-B0A4-5957B93ED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9220414-BDDD-2C4A-8231-030C829A899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6D8101-9141-AF47-824E-7BBA54C9D56E}"/>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id="{49426E15-5D49-AD40-A730-4B8FF8AC19FE}"/>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6B286391-6BB8-8646-BE48-8624007F49F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844394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4D134-C224-F04A-B1B5-2347FDAE286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61D0D4B-4263-DE46-896A-4D7A3C9CE9E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id="{33A144DD-4A03-1A40-A9EF-95EA5087F658}"/>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2BA6105E-1D04-6046-BA10-C5D5CEF9F71C}"/>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083311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D230FEF-53A5-7B49-8105-72C683DF984C}"/>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id="{5ACD4E55-D176-7747-9759-6E04F3867EF0}"/>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512DF89E-DB1C-ED49-8495-B84D2C565BC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6370972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3A2B7-0244-DE48-80E0-72CCCBEE6D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4665A9-3451-8143-B796-F32AF00A2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F235910-E26E-604F-BC7E-27A57E22D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5F84F6-D404-C946-9D01-A760728A9D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7A33F005-3B28-A244-9FFC-D677BC20D331}"/>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41A2E58-F669-3142-8324-1691ED9777CA}"/>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1727794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E2EAB-01B7-1D47-8121-921DD8A357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5A51D03-AED7-4943-A22B-A5F6FB189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E4154A4-51D4-B64A-B4D0-FC1168760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7D6FFA-DBE7-C24C-9C6D-97D25E7F9D2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6F69AA2B-8B10-AF4F-B833-1098DEBB2315}"/>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3288DC9-EAA6-5947-952A-A93B0E7322DF}"/>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8558216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E31DA-8BC1-7248-B5C2-15A94ACE76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A86E8F-4E7B-DB4F-8C78-0D90E926139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5D79C1-733D-5242-8BC2-078D671F5E8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B94A43D4-1C6B-EC42-B286-BEC8EB5C217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D9EA316-AA63-5444-9E4F-DE470102D8A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3940387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061FC6-7735-4149-BA7B-E0A2C695A8F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B8650BF-0F5A-9A4F-987E-4117A3E87D4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468738-749B-1F4C-989A-E50F8F2B2ACF}"/>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3EE5189A-7F43-C74E-99B0-E39A0681B80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035343C4-195C-A44F-ADED-5A904351478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461394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6BDD6-9132-6949-9D18-621E7E52CA9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F6735F-B698-B24D-85CB-8C3596E7C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9B2F277-228A-FD4D-B842-DB52DEF7645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0BFD831-5347-2044-8482-A5F88F7A210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44E8D46-10E6-574E-9D7E-F94DE70B36C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0108819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BCAA5-196A-B44C-9522-5A92527BEF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A24EBD-D266-2442-833D-E689EAE87F7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7B6F78-5B9B-994E-87C3-19993B0DD5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6A661093-24D8-2E48-812C-90ADE53F148D}"/>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2D07AC50-4DAD-E84B-9DBA-2258526910A9}"/>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69428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DD1D3-6F93-9248-9B66-CB58B5819D9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A239B5E-0764-0042-97B5-96ABA7FFD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F4D5FB0-9E83-814C-BACB-9842DE3F53E0}"/>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91E49C81-3989-2245-AD4E-D990AB5CF4B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A1D3D23-D7F3-0540-B386-167B22D4BBA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57851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Image 8">
            <a:extLst>
              <a:ext uri="{FF2B5EF4-FFF2-40B4-BE49-F238E27FC236}">
                <a16:creationId xmlns:a16="http://schemas.microsoft.com/office/drawing/2014/main" id="{BF7284DA-950B-4C55-B2F5-0E840991C229}"/>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184" y="4724401"/>
            <a:ext cx="46990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ABE0EFA4-03DB-4103-8A7F-410C53424C78}"/>
              </a:ext>
            </a:extLst>
          </p:cNvPr>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6" name="Espace réservé du pied de page 5">
            <a:extLst>
              <a:ext uri="{FF2B5EF4-FFF2-40B4-BE49-F238E27FC236}">
                <a16:creationId xmlns:a16="http://schemas.microsoft.com/office/drawing/2014/main" id="{7FCE0A37-241E-4D86-9583-ABC6CEAE2F7E}"/>
              </a:ext>
            </a:extLst>
          </p:cNvPr>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7" name="Espace réservé du numéro de diapositive 6">
            <a:extLst>
              <a:ext uri="{FF2B5EF4-FFF2-40B4-BE49-F238E27FC236}">
                <a16:creationId xmlns:a16="http://schemas.microsoft.com/office/drawing/2014/main" id="{9EED5685-6A0E-4AB9-8720-89D785353BA7}"/>
              </a:ext>
            </a:extLst>
          </p:cNvPr>
          <p:cNvSpPr>
            <a:spLocks noGrp="1" noChangeArrowheads="1"/>
          </p:cNvSpPr>
          <p:nvPr>
            <p:ph type="sldNum" sz="quarter" idx="12"/>
          </p:nvPr>
        </p:nvSpPr>
        <p:spPr/>
        <p:txBody>
          <a:bodyPr/>
          <a:lstStyle>
            <a:lvl1pPr>
              <a:defRPr/>
            </a:lvl1pPr>
          </a:lstStyle>
          <a:p>
            <a:pPr>
              <a:defRPr/>
            </a:pPr>
            <a:fld id="{AFE00B69-A922-413A-8CF9-8C0A6E6FE1BE}"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774401445"/>
      </p:ext>
    </p:extLst>
  </p:cSld>
  <p:clrMapOvr>
    <a:masterClrMapping/>
  </p:clrMapOvr>
  <p:transition spd="slow"/>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E8A5F-1A40-C840-AF57-208B296F38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41EB33-4241-AD4B-A032-8D1F2A575C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99E4005-9A92-1E4A-914E-A688A2DDFA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CCA286C-14B4-6442-910D-C8CB4DAE6772}"/>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DBE3CCEC-9D93-034F-B768-02AF4DA641EF}"/>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58506DDA-0A7E-894B-B2A3-EFE2715F1401}"/>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0420549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68E69-A97B-3540-8AFB-9DA8571FBED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6812D40-6662-A143-826C-7295A9274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FA4B139-B3BA-D04E-9D55-11240471E17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2B0CE28-294F-6342-B0A4-5957B93ED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9220414-BDDD-2C4A-8231-030C829A899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6D8101-9141-AF47-824E-7BBA54C9D56E}"/>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id="{49426E15-5D49-AD40-A730-4B8FF8AC19FE}"/>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6B286391-6BB8-8646-BE48-8624007F49F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913276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4D134-C224-F04A-B1B5-2347FDAE286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61D0D4B-4263-DE46-896A-4D7A3C9CE9E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id="{33A144DD-4A03-1A40-A9EF-95EA5087F658}"/>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2BA6105E-1D04-6046-BA10-C5D5CEF9F71C}"/>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753123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D230FEF-53A5-7B49-8105-72C683DF984C}"/>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id="{5ACD4E55-D176-7747-9759-6E04F3867EF0}"/>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512DF89E-DB1C-ED49-8495-B84D2C565BC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7951347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3A2B7-0244-DE48-80E0-72CCCBEE6D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4665A9-3451-8143-B796-F32AF00A2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F235910-E26E-604F-BC7E-27A57E22D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5F84F6-D404-C946-9D01-A760728A9D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7A33F005-3B28-A244-9FFC-D677BC20D331}"/>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41A2E58-F669-3142-8324-1691ED9777CA}"/>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927096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E2EAB-01B7-1D47-8121-921DD8A357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5A51D03-AED7-4943-A22B-A5F6FB189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E4154A4-51D4-B64A-B4D0-FC1168760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7D6FFA-DBE7-C24C-9C6D-97D25E7F9D2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6F69AA2B-8B10-AF4F-B833-1098DEBB2315}"/>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3288DC9-EAA6-5947-952A-A93B0E7322DF}"/>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3405960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E31DA-8BC1-7248-B5C2-15A94ACE76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A86E8F-4E7B-DB4F-8C78-0D90E926139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5D79C1-733D-5242-8BC2-078D671F5E8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B94A43D4-1C6B-EC42-B286-BEC8EB5C217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D9EA316-AA63-5444-9E4F-DE470102D8A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3559045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061FC6-7735-4149-BA7B-E0A2C695A8F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B8650BF-0F5A-9A4F-987E-4117A3E87D4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468738-749B-1F4C-989A-E50F8F2B2ACF}"/>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3EE5189A-7F43-C74E-99B0-E39A0681B80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035343C4-195C-A44F-ADED-5A904351478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7706028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6BDD6-9132-6949-9D18-621E7E52CA9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F6735F-B698-B24D-85CB-8C3596E7C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9B2F277-228A-FD4D-B842-DB52DEF7645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0BFD831-5347-2044-8482-A5F88F7A210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44E8D46-10E6-574E-9D7E-F94DE70B36C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5103393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BCAA5-196A-B44C-9522-5A92527BEF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A24EBD-D266-2442-833D-E689EAE87F7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7B6F78-5B9B-994E-87C3-19993B0DD5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6A661093-24D8-2E48-812C-90ADE53F148D}"/>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2D07AC50-4DAD-E84B-9DBA-2258526910A9}"/>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11466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4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212417" y="162877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0E94F3B5-4D47-4689-B8C8-57A008CBE686}"/>
              </a:ext>
            </a:extLst>
          </p:cNvPr>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a:extLst>
              <a:ext uri="{FF2B5EF4-FFF2-40B4-BE49-F238E27FC236}">
                <a16:creationId xmlns:a16="http://schemas.microsoft.com/office/drawing/2014/main" id="{CBD4B40D-0FE2-40FC-8268-D1A2276AD7B1}"/>
              </a:ext>
            </a:extLst>
          </p:cNvPr>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a:extLst>
              <a:ext uri="{FF2B5EF4-FFF2-40B4-BE49-F238E27FC236}">
                <a16:creationId xmlns:a16="http://schemas.microsoft.com/office/drawing/2014/main" id="{8EADF70E-DC47-4A77-AA7D-026973AF3E25}"/>
              </a:ext>
            </a:extLst>
          </p:cNvPr>
          <p:cNvSpPr>
            <a:spLocks noGrp="1" noChangeArrowheads="1"/>
          </p:cNvSpPr>
          <p:nvPr>
            <p:ph type="sldNum" sz="quarter" idx="12"/>
          </p:nvPr>
        </p:nvSpPr>
        <p:spPr>
          <a:ln/>
        </p:spPr>
        <p:txBody>
          <a:bodyPr/>
          <a:lstStyle>
            <a:lvl1pPr>
              <a:defRPr/>
            </a:lvl1pPr>
          </a:lstStyle>
          <a:p>
            <a:pPr>
              <a:defRPr/>
            </a:pPr>
            <a:fld id="{BF5A44EC-D4E8-4DB7-ACAD-A396050B30FD}"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780625485"/>
      </p:ext>
    </p:extLst>
  </p:cSld>
  <p:clrMapOvr>
    <a:masterClrMapping/>
  </p:clrMapOvr>
  <p:transition spd="slow"/>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DD1D3-6F93-9248-9B66-CB58B5819D9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A239B5E-0764-0042-97B5-96ABA7FFD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F4D5FB0-9E83-814C-BACB-9842DE3F53E0}"/>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91E49C81-3989-2245-AD4E-D990AB5CF4B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A1D3D23-D7F3-0540-B386-167B22D4BBA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2896693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E8A5F-1A40-C840-AF57-208B296F38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41EB33-4241-AD4B-A032-8D1F2A575C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99E4005-9A92-1E4A-914E-A688A2DDFA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CCA286C-14B4-6442-910D-C8CB4DAE6772}"/>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DBE3CCEC-9D93-034F-B768-02AF4DA641EF}"/>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58506DDA-0A7E-894B-B2A3-EFE2715F1401}"/>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6478638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68E69-A97B-3540-8AFB-9DA8571FBED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6812D40-6662-A143-826C-7295A9274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FA4B139-B3BA-D04E-9D55-11240471E17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2B0CE28-294F-6342-B0A4-5957B93ED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9220414-BDDD-2C4A-8231-030C829A899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6D8101-9141-AF47-824E-7BBA54C9D56E}"/>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id="{49426E15-5D49-AD40-A730-4B8FF8AC19FE}"/>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6B286391-6BB8-8646-BE48-8624007F49F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5726652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4D134-C224-F04A-B1B5-2347FDAE286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61D0D4B-4263-DE46-896A-4D7A3C9CE9E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id="{33A144DD-4A03-1A40-A9EF-95EA5087F658}"/>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2BA6105E-1D04-6046-BA10-C5D5CEF9F71C}"/>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2610963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D230FEF-53A5-7B49-8105-72C683DF984C}"/>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id="{5ACD4E55-D176-7747-9759-6E04F3867EF0}"/>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512DF89E-DB1C-ED49-8495-B84D2C565BC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8980462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3A2B7-0244-DE48-80E0-72CCCBEE6D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4665A9-3451-8143-B796-F32AF00A2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F235910-E26E-604F-BC7E-27A57E22D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5F84F6-D404-C946-9D01-A760728A9D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7A33F005-3B28-A244-9FFC-D677BC20D331}"/>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41A2E58-F669-3142-8324-1691ED9777CA}"/>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9975625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E2EAB-01B7-1D47-8121-921DD8A357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5A51D03-AED7-4943-A22B-A5F6FB189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E4154A4-51D4-B64A-B4D0-FC1168760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7D6FFA-DBE7-C24C-9C6D-97D25E7F9D2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6F69AA2B-8B10-AF4F-B833-1098DEBB2315}"/>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3288DC9-EAA6-5947-952A-A93B0E7322DF}"/>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0770657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E31DA-8BC1-7248-B5C2-15A94ACE76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A86E8F-4E7B-DB4F-8C78-0D90E926139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5D79C1-733D-5242-8BC2-078D671F5E8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B94A43D4-1C6B-EC42-B286-BEC8EB5C217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D9EA316-AA63-5444-9E4F-DE470102D8A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9255314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061FC6-7735-4149-BA7B-E0A2C695A8F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B8650BF-0F5A-9A4F-987E-4117A3E87D4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468738-749B-1F4C-989A-E50F8F2B2ACF}"/>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3EE5189A-7F43-C74E-99B0-E39A0681B80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035343C4-195C-A44F-ADED-5A904351478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1411460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6BDD6-9132-6949-9D18-621E7E52CA9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F6735F-B698-B24D-85CB-8C3596E7C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9B2F277-228A-FD4D-B842-DB52DEF7645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0BFD831-5347-2044-8482-A5F88F7A210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44E8D46-10E6-574E-9D7E-F94DE70B36C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21714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85BCEA9E-BE7E-4E94-8140-BB13480172B3}"/>
              </a:ext>
            </a:extLst>
          </p:cNvPr>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a:extLst>
              <a:ext uri="{FF2B5EF4-FFF2-40B4-BE49-F238E27FC236}">
                <a16:creationId xmlns:a16="http://schemas.microsoft.com/office/drawing/2014/main" id="{34A5A426-8891-43BA-BF21-D804798EBE3E}"/>
              </a:ext>
            </a:extLst>
          </p:cNvPr>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a:extLst>
              <a:ext uri="{FF2B5EF4-FFF2-40B4-BE49-F238E27FC236}">
                <a16:creationId xmlns:a16="http://schemas.microsoft.com/office/drawing/2014/main" id="{7314E9AD-7D4C-49DD-B96C-7F4BF0FBCBF8}"/>
              </a:ext>
            </a:extLst>
          </p:cNvPr>
          <p:cNvSpPr>
            <a:spLocks noGrp="1" noChangeArrowheads="1"/>
          </p:cNvSpPr>
          <p:nvPr>
            <p:ph type="sldNum" sz="quarter" idx="12"/>
          </p:nvPr>
        </p:nvSpPr>
        <p:spPr>
          <a:ln/>
        </p:spPr>
        <p:txBody>
          <a:bodyPr/>
          <a:lstStyle>
            <a:lvl1pPr>
              <a:defRPr/>
            </a:lvl1pPr>
          </a:lstStyle>
          <a:p>
            <a:pPr>
              <a:defRPr/>
            </a:pPr>
            <a:fld id="{D864B6A2-C415-454A-A6FE-E34A6D06F2A5}"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102186268"/>
      </p:ext>
    </p:extLst>
  </p:cSld>
  <p:clrMapOvr>
    <a:masterClrMapping/>
  </p:clrMapOvr>
  <p:transition spd="slow"/>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BCAA5-196A-B44C-9522-5A92527BEF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A24EBD-D266-2442-833D-E689EAE87F7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7B6F78-5B9B-994E-87C3-19993B0DD5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6A661093-24D8-2E48-812C-90ADE53F148D}"/>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2D07AC50-4DAD-E84B-9DBA-2258526910A9}"/>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8414593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DD1D3-6F93-9248-9B66-CB58B5819D9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A239B5E-0764-0042-97B5-96ABA7FFD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F4D5FB0-9E83-814C-BACB-9842DE3F53E0}"/>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91E49C81-3989-2245-AD4E-D990AB5CF4B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A1D3D23-D7F3-0540-B386-167B22D4BBA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5109582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E8A5F-1A40-C840-AF57-208B296F38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41EB33-4241-AD4B-A032-8D1F2A575C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99E4005-9A92-1E4A-914E-A688A2DDFA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CCA286C-14B4-6442-910D-C8CB4DAE6772}"/>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DBE3CCEC-9D93-034F-B768-02AF4DA641EF}"/>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58506DDA-0A7E-894B-B2A3-EFE2715F1401}"/>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1734692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68E69-A97B-3540-8AFB-9DA8571FBED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6812D40-6662-A143-826C-7295A9274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FA4B139-B3BA-D04E-9D55-11240471E17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2B0CE28-294F-6342-B0A4-5957B93ED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9220414-BDDD-2C4A-8231-030C829A899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6D8101-9141-AF47-824E-7BBA54C9D56E}"/>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id="{49426E15-5D49-AD40-A730-4B8FF8AC19FE}"/>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6B286391-6BB8-8646-BE48-8624007F49F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0777903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4D134-C224-F04A-B1B5-2347FDAE286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61D0D4B-4263-DE46-896A-4D7A3C9CE9E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id="{33A144DD-4A03-1A40-A9EF-95EA5087F658}"/>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2BA6105E-1D04-6046-BA10-C5D5CEF9F71C}"/>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6195006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D230FEF-53A5-7B49-8105-72C683DF984C}"/>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id="{5ACD4E55-D176-7747-9759-6E04F3867EF0}"/>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512DF89E-DB1C-ED49-8495-B84D2C565BC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7303556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3A2B7-0244-DE48-80E0-72CCCBEE6D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4665A9-3451-8143-B796-F32AF00A2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F235910-E26E-604F-BC7E-27A57E22D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5F84F6-D404-C946-9D01-A760728A9D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7A33F005-3B28-A244-9FFC-D677BC20D331}"/>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41A2E58-F669-3142-8324-1691ED9777CA}"/>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5456802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E2EAB-01B7-1D47-8121-921DD8A357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5A51D03-AED7-4943-A22B-A5F6FB189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E4154A4-51D4-B64A-B4D0-FC1168760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7D6FFA-DBE7-C24C-9C6D-97D25E7F9D2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6F69AA2B-8B10-AF4F-B833-1098DEBB2315}"/>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3288DC9-EAA6-5947-952A-A93B0E7322DF}"/>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0006931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E31DA-8BC1-7248-B5C2-15A94ACE76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A86E8F-4E7B-DB4F-8C78-0D90E926139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5D79C1-733D-5242-8BC2-078D671F5E8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B94A43D4-1C6B-EC42-B286-BEC8EB5C217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D9EA316-AA63-5444-9E4F-DE470102D8A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9865129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061FC6-7735-4149-BA7B-E0A2C695A8F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B8650BF-0F5A-9A4F-987E-4117A3E87D4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468738-749B-1F4C-989A-E50F8F2B2ACF}"/>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3EE5189A-7F43-C74E-99B0-E39A0681B80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035343C4-195C-A44F-ADED-5A904351478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11687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a:extLst>
              <a:ext uri="{FF2B5EF4-FFF2-40B4-BE49-F238E27FC236}">
                <a16:creationId xmlns:a16="http://schemas.microsoft.com/office/drawing/2014/main" id="{6B44707B-3733-47CC-A6F1-AFBD2B9F4A1B}"/>
              </a:ext>
            </a:extLst>
          </p:cNvPr>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a:extLst>
              <a:ext uri="{FF2B5EF4-FFF2-40B4-BE49-F238E27FC236}">
                <a16:creationId xmlns:a16="http://schemas.microsoft.com/office/drawing/2014/main" id="{B458E184-E7E2-4C62-8EC3-554252C1CB48}"/>
              </a:ext>
            </a:extLst>
          </p:cNvPr>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a:extLst>
              <a:ext uri="{FF2B5EF4-FFF2-40B4-BE49-F238E27FC236}">
                <a16:creationId xmlns:a16="http://schemas.microsoft.com/office/drawing/2014/main" id="{26A263AD-78DC-42F7-8F4D-284B0D374FD6}"/>
              </a:ext>
            </a:extLst>
          </p:cNvPr>
          <p:cNvSpPr>
            <a:spLocks noGrp="1" noChangeArrowheads="1"/>
          </p:cNvSpPr>
          <p:nvPr>
            <p:ph type="sldNum" sz="quarter" idx="12"/>
          </p:nvPr>
        </p:nvSpPr>
        <p:spPr>
          <a:ln/>
        </p:spPr>
        <p:txBody>
          <a:bodyPr/>
          <a:lstStyle>
            <a:lvl1pPr>
              <a:defRPr/>
            </a:lvl1pPr>
          </a:lstStyle>
          <a:p>
            <a:pPr>
              <a:defRPr/>
            </a:pPr>
            <a:fld id="{691C9473-A0A8-45FE-9A09-0A3D1AD6B698}"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225609617"/>
      </p:ext>
    </p:extLst>
  </p:cSld>
  <p:clrMapOvr>
    <a:masterClrMapping/>
  </p:clrMapOvr>
  <p:transition spd="slow"/>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6BDD6-9132-6949-9D18-621E7E52CA9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F6735F-B698-B24D-85CB-8C3596E7C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9B2F277-228A-FD4D-B842-DB52DEF7645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0BFD831-5347-2044-8482-A5F88F7A210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44E8D46-10E6-574E-9D7E-F94DE70B36C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7811508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BCAA5-196A-B44C-9522-5A92527BEF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A24EBD-D266-2442-833D-E689EAE87F7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7B6F78-5B9B-994E-87C3-19993B0DD5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6A661093-24D8-2E48-812C-90ADE53F148D}"/>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2D07AC50-4DAD-E84B-9DBA-2258526910A9}"/>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2098202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DD1D3-6F93-9248-9B66-CB58B5819D9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A239B5E-0764-0042-97B5-96ABA7FFD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F4D5FB0-9E83-814C-BACB-9842DE3F53E0}"/>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91E49C81-3989-2245-AD4E-D990AB5CF4B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A1D3D23-D7F3-0540-B386-167B22D4BBA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6961886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E8A5F-1A40-C840-AF57-208B296F38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41EB33-4241-AD4B-A032-8D1F2A575C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99E4005-9A92-1E4A-914E-A688A2DDFA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CCA286C-14B4-6442-910D-C8CB4DAE6772}"/>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DBE3CCEC-9D93-034F-B768-02AF4DA641EF}"/>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58506DDA-0A7E-894B-B2A3-EFE2715F1401}"/>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4161368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68E69-A97B-3540-8AFB-9DA8571FBED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6812D40-6662-A143-826C-7295A9274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FA4B139-B3BA-D04E-9D55-11240471E17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2B0CE28-294F-6342-B0A4-5957B93ED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9220414-BDDD-2C4A-8231-030C829A899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6D8101-9141-AF47-824E-7BBA54C9D56E}"/>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id="{49426E15-5D49-AD40-A730-4B8FF8AC19FE}"/>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6B286391-6BB8-8646-BE48-8624007F49F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520435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4D134-C224-F04A-B1B5-2347FDAE286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61D0D4B-4263-DE46-896A-4D7A3C9CE9E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id="{33A144DD-4A03-1A40-A9EF-95EA5087F658}"/>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2BA6105E-1D04-6046-BA10-C5D5CEF9F71C}"/>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3946565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D230FEF-53A5-7B49-8105-72C683DF984C}"/>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id="{5ACD4E55-D176-7747-9759-6E04F3867EF0}"/>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512DF89E-DB1C-ED49-8495-B84D2C565BC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3044518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3A2B7-0244-DE48-80E0-72CCCBEE6D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4665A9-3451-8143-B796-F32AF00A2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F235910-E26E-604F-BC7E-27A57E22D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5F84F6-D404-C946-9D01-A760728A9D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7A33F005-3B28-A244-9FFC-D677BC20D331}"/>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41A2E58-F669-3142-8324-1691ED9777CA}"/>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4509733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E2EAB-01B7-1D47-8121-921DD8A357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5A51D03-AED7-4943-A22B-A5F6FB189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E4154A4-51D4-B64A-B4D0-FC1168760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7D6FFA-DBE7-C24C-9C6D-97D25E7F9D2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6F69AA2B-8B10-AF4F-B833-1098DEBB2315}"/>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3288DC9-EAA6-5947-952A-A93B0E7322DF}"/>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8843770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E31DA-8BC1-7248-B5C2-15A94ACE76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A86E8F-4E7B-DB4F-8C78-0D90E926139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5D79C1-733D-5242-8BC2-078D671F5E8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B94A43D4-1C6B-EC42-B286-BEC8EB5C217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D9EA316-AA63-5444-9E4F-DE470102D8A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64775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E71C86A-15FB-4762-A9FD-A63E477BB2E8}"/>
              </a:ext>
            </a:extLst>
          </p:cNvPr>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a:extLst>
              <a:ext uri="{FF2B5EF4-FFF2-40B4-BE49-F238E27FC236}">
                <a16:creationId xmlns:a16="http://schemas.microsoft.com/office/drawing/2014/main" id="{DE3A15F5-4514-4531-A3EA-CB31D2EF55EC}"/>
              </a:ext>
            </a:extLst>
          </p:cNvPr>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a:extLst>
              <a:ext uri="{FF2B5EF4-FFF2-40B4-BE49-F238E27FC236}">
                <a16:creationId xmlns:a16="http://schemas.microsoft.com/office/drawing/2014/main" id="{5AAD7925-EC17-4332-B621-3A9274F42C77}"/>
              </a:ext>
            </a:extLst>
          </p:cNvPr>
          <p:cNvSpPr>
            <a:spLocks noGrp="1" noChangeArrowheads="1"/>
          </p:cNvSpPr>
          <p:nvPr>
            <p:ph type="sldNum" sz="quarter" idx="12"/>
          </p:nvPr>
        </p:nvSpPr>
        <p:spPr>
          <a:ln/>
        </p:spPr>
        <p:txBody>
          <a:bodyPr/>
          <a:lstStyle>
            <a:lvl1pPr>
              <a:defRPr/>
            </a:lvl1pPr>
          </a:lstStyle>
          <a:p>
            <a:pPr>
              <a:defRPr/>
            </a:pPr>
            <a:fld id="{AD441BDE-8893-4DF1-9D10-6DFC854786BB}" type="slidenum">
              <a:rPr lang="fr-FR" altLang="fr-FR">
                <a:solidFill>
                  <a:srgbClr val="000000"/>
                </a:solidFill>
              </a:rPr>
              <a:pPr>
                <a:defRPr/>
              </a:pPr>
              <a:t>‹N°›</a:t>
            </a:fld>
            <a:endParaRPr lang="fr-FR" altLang="fr-FR">
              <a:solidFill>
                <a:srgbClr val="000000"/>
              </a:solidFill>
            </a:endParaRPr>
          </a:p>
        </p:txBody>
      </p:sp>
      <p:pic>
        <p:nvPicPr>
          <p:cNvPr id="5" name="Image 2">
            <a:extLst>
              <a:ext uri="{FF2B5EF4-FFF2-40B4-BE49-F238E27FC236}">
                <a16:creationId xmlns:a16="http://schemas.microsoft.com/office/drawing/2014/main" id="{EB978586-49D9-4570-8744-F489501B828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35706"/>
          <a:stretch>
            <a:fillRect/>
          </a:stretch>
        </p:blipFill>
        <p:spPr bwMode="auto">
          <a:xfrm>
            <a:off x="0" y="0"/>
            <a:ext cx="172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777210"/>
      </p:ext>
    </p:extLst>
  </p:cSld>
  <p:clrMapOvr>
    <a:masterClrMapping/>
  </p:clrMapOvr>
  <p:transition spd="slow"/>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061FC6-7735-4149-BA7B-E0A2C695A8F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B8650BF-0F5A-9A4F-987E-4117A3E87D4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468738-749B-1F4C-989A-E50F8F2B2ACF}"/>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3EE5189A-7F43-C74E-99B0-E39A0681B80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035343C4-195C-A44F-ADED-5A904351478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5080172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6BDD6-9132-6949-9D18-621E7E52CA9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F6735F-B698-B24D-85CB-8C3596E7C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9B2F277-228A-FD4D-B842-DB52DEF7645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0BFD831-5347-2044-8482-A5F88F7A210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44E8D46-10E6-574E-9D7E-F94DE70B36C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4366463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BCAA5-196A-B44C-9522-5A92527BEF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A24EBD-D266-2442-833D-E689EAE87F7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7B6F78-5B9B-994E-87C3-19993B0DD5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6A661093-24D8-2E48-812C-90ADE53F148D}"/>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2D07AC50-4DAD-E84B-9DBA-2258526910A9}"/>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6674602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DD1D3-6F93-9248-9B66-CB58B5819D9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A239B5E-0764-0042-97B5-96ABA7FFD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F4D5FB0-9E83-814C-BACB-9842DE3F53E0}"/>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91E49C81-3989-2245-AD4E-D990AB5CF4B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A1D3D23-D7F3-0540-B386-167B22D4BBA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9293168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E8A5F-1A40-C840-AF57-208B296F38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41EB33-4241-AD4B-A032-8D1F2A575C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99E4005-9A92-1E4A-914E-A688A2DDFA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CCA286C-14B4-6442-910D-C8CB4DAE6772}"/>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DBE3CCEC-9D93-034F-B768-02AF4DA641EF}"/>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58506DDA-0A7E-894B-B2A3-EFE2715F1401}"/>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3969571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68E69-A97B-3540-8AFB-9DA8571FBED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6812D40-6662-A143-826C-7295A9274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FA4B139-B3BA-D04E-9D55-11240471E17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2B0CE28-294F-6342-B0A4-5957B93ED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9220414-BDDD-2C4A-8231-030C829A899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6D8101-9141-AF47-824E-7BBA54C9D56E}"/>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id="{49426E15-5D49-AD40-A730-4B8FF8AC19FE}"/>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6B286391-6BB8-8646-BE48-8624007F49F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2576691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4D134-C224-F04A-B1B5-2347FDAE286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61D0D4B-4263-DE46-896A-4D7A3C9CE9E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id="{33A144DD-4A03-1A40-A9EF-95EA5087F658}"/>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2BA6105E-1D04-6046-BA10-C5D5CEF9F71C}"/>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484935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D230FEF-53A5-7B49-8105-72C683DF984C}"/>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id="{5ACD4E55-D176-7747-9759-6E04F3867EF0}"/>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512DF89E-DB1C-ED49-8495-B84D2C565BC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2184160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3A2B7-0244-DE48-80E0-72CCCBEE6D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4665A9-3451-8143-B796-F32AF00A2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F235910-E26E-604F-BC7E-27A57E22D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5F84F6-D404-C946-9D01-A760728A9D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7A33F005-3B28-A244-9FFC-D677BC20D331}"/>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41A2E58-F669-3142-8324-1691ED9777CA}"/>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9524152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E2EAB-01B7-1D47-8121-921DD8A357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5A51D03-AED7-4943-A22B-A5F6FB189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E4154A4-51D4-B64A-B4D0-FC1168760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7D6FFA-DBE7-C24C-9C6D-97D25E7F9D2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6F69AA2B-8B10-AF4F-B833-1098DEBB2315}"/>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3288DC9-EAA6-5947-952A-A93B0E7322DF}"/>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5968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D4A9DE-20C2-4842-B064-255DF87E1B7F}"/>
              </a:ext>
            </a:extLst>
          </p:cNvPr>
          <p:cNvSpPr>
            <a:spLocks noGrp="1"/>
          </p:cNvSpPr>
          <p:nvPr>
            <p:ph type="title" hasCustomPrompt="1"/>
          </p:nvPr>
        </p:nvSpPr>
        <p:spPr>
          <a:xfrm>
            <a:off x="3463012" y="1869534"/>
            <a:ext cx="3288961" cy="637562"/>
          </a:xfrm>
          <a:prstGeom prst="rect">
            <a:avLst/>
          </a:prstGeom>
        </p:spPr>
        <p:txBody>
          <a:bodyPr/>
          <a:lstStyle>
            <a:lvl1pPr>
              <a:defRPr sz="4000" b="0">
                <a:latin typeface="+mj-lt"/>
              </a:defRPr>
            </a:lvl1pPr>
          </a:lstStyle>
          <a:p>
            <a:r>
              <a:rPr lang="fr-FR" dirty="0"/>
              <a:t>SOMMAIRE</a:t>
            </a:r>
          </a:p>
        </p:txBody>
      </p:sp>
      <p:pic>
        <p:nvPicPr>
          <p:cNvPr id="7" name="Image 6">
            <a:extLst>
              <a:ext uri="{FF2B5EF4-FFF2-40B4-BE49-F238E27FC236}">
                <a16:creationId xmlns:a16="http://schemas.microsoft.com/office/drawing/2014/main" id="{1CF14C58-45CA-034A-99A5-901848B3CB8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pic>
        <p:nvPicPr>
          <p:cNvPr id="9" name="Image 8">
            <a:extLst>
              <a:ext uri="{FF2B5EF4-FFF2-40B4-BE49-F238E27FC236}">
                <a16:creationId xmlns:a16="http://schemas.microsoft.com/office/drawing/2014/main" id="{BC9EDE4A-BA25-DD4B-AA8D-3FFE38CC737B}"/>
              </a:ext>
            </a:extLst>
          </p:cNvPr>
          <p:cNvPicPr>
            <a:picLocks noChangeAspect="1"/>
          </p:cNvPicPr>
          <p:nvPr userDrawn="1"/>
        </p:nvPicPr>
        <p:blipFill>
          <a:blip r:embed="rId3"/>
          <a:stretch>
            <a:fillRect/>
          </a:stretch>
        </p:blipFill>
        <p:spPr>
          <a:xfrm rot="10800000">
            <a:off x="838200" y="-987479"/>
            <a:ext cx="2165824" cy="3929743"/>
          </a:xfrm>
          <a:prstGeom prst="rect">
            <a:avLst/>
          </a:prstGeom>
        </p:spPr>
      </p:pic>
      <p:pic>
        <p:nvPicPr>
          <p:cNvPr id="12" name="Image 11">
            <a:extLst>
              <a:ext uri="{FF2B5EF4-FFF2-40B4-BE49-F238E27FC236}">
                <a16:creationId xmlns:a16="http://schemas.microsoft.com/office/drawing/2014/main" id="{67CEAA5B-DED3-E24A-8E11-53FE6C71BC07}"/>
              </a:ext>
            </a:extLst>
          </p:cNvPr>
          <p:cNvPicPr>
            <a:picLocks noChangeAspect="1"/>
          </p:cNvPicPr>
          <p:nvPr userDrawn="1"/>
        </p:nvPicPr>
        <p:blipFill>
          <a:blip r:embed="rId3">
            <a:alphaModFix amt="59000"/>
          </a:blip>
          <a:stretch>
            <a:fillRect/>
          </a:stretch>
        </p:blipFill>
        <p:spPr>
          <a:xfrm rot="10800000">
            <a:off x="670575" y="-1165951"/>
            <a:ext cx="2363052" cy="4287600"/>
          </a:xfrm>
          <a:prstGeom prst="rect">
            <a:avLst/>
          </a:prstGeom>
        </p:spPr>
      </p:pic>
      <p:pic>
        <p:nvPicPr>
          <p:cNvPr id="14" name="Image 13">
            <a:extLst>
              <a:ext uri="{FF2B5EF4-FFF2-40B4-BE49-F238E27FC236}">
                <a16:creationId xmlns:a16="http://schemas.microsoft.com/office/drawing/2014/main" id="{F26E98FA-C775-E249-8D62-C0EAD77C9350}"/>
              </a:ext>
            </a:extLst>
          </p:cNvPr>
          <p:cNvPicPr>
            <a:picLocks noChangeAspect="1"/>
          </p:cNvPicPr>
          <p:nvPr userDrawn="1"/>
        </p:nvPicPr>
        <p:blipFill>
          <a:blip r:embed="rId4"/>
          <a:stretch>
            <a:fillRect/>
          </a:stretch>
        </p:blipFill>
        <p:spPr>
          <a:xfrm rot="16200000">
            <a:off x="2501217" y="1602695"/>
            <a:ext cx="501777" cy="910441"/>
          </a:xfrm>
          <a:prstGeom prst="rect">
            <a:avLst/>
          </a:prstGeom>
        </p:spPr>
      </p:pic>
      <p:sp>
        <p:nvSpPr>
          <p:cNvPr id="18" name="Espace réservé du texte 17">
            <a:extLst>
              <a:ext uri="{FF2B5EF4-FFF2-40B4-BE49-F238E27FC236}">
                <a16:creationId xmlns:a16="http://schemas.microsoft.com/office/drawing/2014/main" id="{6C174540-A011-B14B-AF35-966C9B2A0863}"/>
              </a:ext>
            </a:extLst>
          </p:cNvPr>
          <p:cNvSpPr>
            <a:spLocks noGrp="1"/>
          </p:cNvSpPr>
          <p:nvPr>
            <p:ph type="body" sz="quarter" idx="10" hasCustomPrompt="1"/>
          </p:nvPr>
        </p:nvSpPr>
        <p:spPr>
          <a:xfrm>
            <a:off x="3463012" y="3193996"/>
            <a:ext cx="4244975" cy="2068670"/>
          </a:xfrm>
          <a:prstGeom prst="rect">
            <a:avLst/>
          </a:prstGeom>
        </p:spPr>
        <p:txBody>
          <a:bodyPr/>
          <a:lstStyle>
            <a:lvl1pPr marL="0" indent="0">
              <a:buNone/>
              <a:defRPr sz="2800" b="0" i="0">
                <a:latin typeface="+mj-lt"/>
              </a:defRPr>
            </a:lvl1pPr>
          </a:lstStyle>
          <a:p>
            <a:pPr lvl="0"/>
            <a:r>
              <a:rPr lang="fr-FR" dirty="0"/>
              <a:t>TITRE 01</a:t>
            </a:r>
          </a:p>
          <a:p>
            <a:pPr lvl="0"/>
            <a:r>
              <a:rPr lang="fr-FR" dirty="0"/>
              <a:t>TITRE 02</a:t>
            </a:r>
          </a:p>
          <a:p>
            <a:pPr lvl="0"/>
            <a:r>
              <a:rPr lang="fr-FR" dirty="0"/>
              <a:t>TITRE 03</a:t>
            </a:r>
          </a:p>
          <a:p>
            <a:pPr lvl="0"/>
            <a:r>
              <a:rPr lang="fr-FR" dirty="0"/>
              <a:t>TITRE 04</a:t>
            </a:r>
          </a:p>
        </p:txBody>
      </p:sp>
    </p:spTree>
    <p:extLst>
      <p:ext uri="{BB962C8B-B14F-4D97-AF65-F5344CB8AC3E}">
        <p14:creationId xmlns:p14="http://schemas.microsoft.com/office/powerpoint/2010/main" val="2153469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a:extLst>
              <a:ext uri="{FF2B5EF4-FFF2-40B4-BE49-F238E27FC236}">
                <a16:creationId xmlns:a16="http://schemas.microsoft.com/office/drawing/2014/main" id="{F3FB1B36-3C2F-49B6-9871-E204F05601D2}"/>
              </a:ext>
            </a:extLst>
          </p:cNvPr>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a:extLst>
              <a:ext uri="{FF2B5EF4-FFF2-40B4-BE49-F238E27FC236}">
                <a16:creationId xmlns:a16="http://schemas.microsoft.com/office/drawing/2014/main" id="{33E90752-31E6-41BE-90D2-6A77790A75CA}"/>
              </a:ext>
            </a:extLst>
          </p:cNvPr>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a:extLst>
              <a:ext uri="{FF2B5EF4-FFF2-40B4-BE49-F238E27FC236}">
                <a16:creationId xmlns:a16="http://schemas.microsoft.com/office/drawing/2014/main" id="{CB55574B-6D1C-4680-9754-FD8310EAA6D9}"/>
              </a:ext>
            </a:extLst>
          </p:cNvPr>
          <p:cNvSpPr>
            <a:spLocks noGrp="1" noChangeArrowheads="1"/>
          </p:cNvSpPr>
          <p:nvPr>
            <p:ph type="sldNum" sz="quarter" idx="12"/>
          </p:nvPr>
        </p:nvSpPr>
        <p:spPr>
          <a:ln/>
        </p:spPr>
        <p:txBody>
          <a:bodyPr/>
          <a:lstStyle>
            <a:lvl1pPr>
              <a:defRPr/>
            </a:lvl1pPr>
          </a:lstStyle>
          <a:p>
            <a:pPr>
              <a:defRPr/>
            </a:pPr>
            <a:fld id="{24AF4CC4-C912-4A03-AD01-C7D1A77D0EF3}"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4084735225"/>
      </p:ext>
    </p:extLst>
  </p:cSld>
  <p:clrMapOvr>
    <a:masterClrMapping/>
  </p:clrMapOvr>
  <p:transition spd="slow"/>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E31DA-8BC1-7248-B5C2-15A94ACE76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A86E8F-4E7B-DB4F-8C78-0D90E926139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5D79C1-733D-5242-8BC2-078D671F5E8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B94A43D4-1C6B-EC42-B286-BEC8EB5C217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D9EA316-AA63-5444-9E4F-DE470102D8A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4072090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061FC6-7735-4149-BA7B-E0A2C695A8F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B8650BF-0F5A-9A4F-987E-4117A3E87D4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468738-749B-1F4C-989A-E50F8F2B2ACF}"/>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3EE5189A-7F43-C74E-99B0-E39A0681B80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035343C4-195C-A44F-ADED-5A904351478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9927371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6BDD6-9132-6949-9D18-621E7E52CA9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F6735F-B698-B24D-85CB-8C3596E7C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9B2F277-228A-FD4D-B842-DB52DEF7645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0BFD831-5347-2044-8482-A5F88F7A210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44E8D46-10E6-574E-9D7E-F94DE70B36C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5329256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BCAA5-196A-B44C-9522-5A92527BEF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A24EBD-D266-2442-833D-E689EAE87F7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7B6F78-5B9B-994E-87C3-19993B0DD5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6A661093-24D8-2E48-812C-90ADE53F148D}"/>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2D07AC50-4DAD-E84B-9DBA-2258526910A9}"/>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2143723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DD1D3-6F93-9248-9B66-CB58B5819D9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A239B5E-0764-0042-97B5-96ABA7FFD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F4D5FB0-9E83-814C-BACB-9842DE3F53E0}"/>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91E49C81-3989-2245-AD4E-D990AB5CF4B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A1D3D23-D7F3-0540-B386-167B22D4BBA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4575719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E8A5F-1A40-C840-AF57-208B296F38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41EB33-4241-AD4B-A032-8D1F2A575C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99E4005-9A92-1E4A-914E-A688A2DDFA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CCA286C-14B4-6442-910D-C8CB4DAE6772}"/>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DBE3CCEC-9D93-034F-B768-02AF4DA641EF}"/>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58506DDA-0A7E-894B-B2A3-EFE2715F1401}"/>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0196040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68E69-A97B-3540-8AFB-9DA8571FBED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6812D40-6662-A143-826C-7295A9274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FA4B139-B3BA-D04E-9D55-11240471E17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2B0CE28-294F-6342-B0A4-5957B93ED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9220414-BDDD-2C4A-8231-030C829A899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6D8101-9141-AF47-824E-7BBA54C9D56E}"/>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id="{49426E15-5D49-AD40-A730-4B8FF8AC19FE}"/>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6B286391-6BB8-8646-BE48-8624007F49F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9788035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4D134-C224-F04A-B1B5-2347FDAE286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61D0D4B-4263-DE46-896A-4D7A3C9CE9E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id="{33A144DD-4A03-1A40-A9EF-95EA5087F658}"/>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2BA6105E-1D04-6046-BA10-C5D5CEF9F71C}"/>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0770779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D230FEF-53A5-7B49-8105-72C683DF984C}"/>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id="{5ACD4E55-D176-7747-9759-6E04F3867EF0}"/>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512DF89E-DB1C-ED49-8495-B84D2C565BC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9114026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3A2B7-0244-DE48-80E0-72CCCBEE6D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4665A9-3451-8143-B796-F32AF00A2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F235910-E26E-604F-BC7E-27A57E22D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5F84F6-D404-C946-9D01-A760728A9D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7A33F005-3B28-A244-9FFC-D677BC20D331}"/>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41A2E58-F669-3142-8324-1691ED9777CA}"/>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58608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a:extLst>
              <a:ext uri="{FF2B5EF4-FFF2-40B4-BE49-F238E27FC236}">
                <a16:creationId xmlns:a16="http://schemas.microsoft.com/office/drawing/2014/main" id="{CBD1A81F-A247-4938-AE14-ADA6294F814C}"/>
              </a:ext>
            </a:extLst>
          </p:cNvPr>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a:extLst>
              <a:ext uri="{FF2B5EF4-FFF2-40B4-BE49-F238E27FC236}">
                <a16:creationId xmlns:a16="http://schemas.microsoft.com/office/drawing/2014/main" id="{42A7E078-7344-4DCF-BCE5-77D3D19B0B80}"/>
              </a:ext>
            </a:extLst>
          </p:cNvPr>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a:extLst>
              <a:ext uri="{FF2B5EF4-FFF2-40B4-BE49-F238E27FC236}">
                <a16:creationId xmlns:a16="http://schemas.microsoft.com/office/drawing/2014/main" id="{C034B0E6-3FD5-4046-9F59-6591800C2A4C}"/>
              </a:ext>
            </a:extLst>
          </p:cNvPr>
          <p:cNvSpPr>
            <a:spLocks noGrp="1" noChangeArrowheads="1"/>
          </p:cNvSpPr>
          <p:nvPr>
            <p:ph type="sldNum" sz="quarter" idx="12"/>
          </p:nvPr>
        </p:nvSpPr>
        <p:spPr>
          <a:ln/>
        </p:spPr>
        <p:txBody>
          <a:bodyPr/>
          <a:lstStyle>
            <a:lvl1pPr>
              <a:defRPr/>
            </a:lvl1pPr>
          </a:lstStyle>
          <a:p>
            <a:pPr>
              <a:defRPr/>
            </a:pPr>
            <a:fld id="{C6BBEBFF-1F15-445F-99FD-905745594797}"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964637137"/>
      </p:ext>
    </p:extLst>
  </p:cSld>
  <p:clrMapOvr>
    <a:masterClrMapping/>
  </p:clrMapOvr>
  <p:transition spd="slow"/>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E2EAB-01B7-1D47-8121-921DD8A357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5A51D03-AED7-4943-A22B-A5F6FB189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E4154A4-51D4-B64A-B4D0-FC1168760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7D6FFA-DBE7-C24C-9C6D-97D25E7F9D2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6F69AA2B-8B10-AF4F-B833-1098DEBB2315}"/>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3288DC9-EAA6-5947-952A-A93B0E7322DF}"/>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8009649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E31DA-8BC1-7248-B5C2-15A94ACE76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A86E8F-4E7B-DB4F-8C78-0D90E926139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5D79C1-733D-5242-8BC2-078D671F5E8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B94A43D4-1C6B-EC42-B286-BEC8EB5C217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D9EA316-AA63-5444-9E4F-DE470102D8A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1367418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061FC6-7735-4149-BA7B-E0A2C695A8F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B8650BF-0F5A-9A4F-987E-4117A3E87D4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468738-749B-1F4C-989A-E50F8F2B2ACF}"/>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3EE5189A-7F43-C74E-99B0-E39A0681B80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035343C4-195C-A44F-ADED-5A904351478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8596119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6BDD6-9132-6949-9D18-621E7E52CA9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F6735F-B698-B24D-85CB-8C3596E7C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9B2F277-228A-FD4D-B842-DB52DEF7645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0BFD831-5347-2044-8482-A5F88F7A210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44E8D46-10E6-574E-9D7E-F94DE70B36C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2787475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BCAA5-196A-B44C-9522-5A92527BEF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A24EBD-D266-2442-833D-E689EAE87F7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7B6F78-5B9B-994E-87C3-19993B0DD5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6A661093-24D8-2E48-812C-90ADE53F148D}"/>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2D07AC50-4DAD-E84B-9DBA-2258526910A9}"/>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1272430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DD1D3-6F93-9248-9B66-CB58B5819D9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A239B5E-0764-0042-97B5-96ABA7FFD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F4D5FB0-9E83-814C-BACB-9842DE3F53E0}"/>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91E49C81-3989-2245-AD4E-D990AB5CF4B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A1D3D23-D7F3-0540-B386-167B22D4BBA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6269009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E8A5F-1A40-C840-AF57-208B296F38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41EB33-4241-AD4B-A032-8D1F2A575C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99E4005-9A92-1E4A-914E-A688A2DDFA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CCA286C-14B4-6442-910D-C8CB4DAE6772}"/>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DBE3CCEC-9D93-034F-B768-02AF4DA641EF}"/>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58506DDA-0A7E-894B-B2A3-EFE2715F1401}"/>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676406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68E69-A97B-3540-8AFB-9DA8571FBED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6812D40-6662-A143-826C-7295A9274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FA4B139-B3BA-D04E-9D55-11240471E17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2B0CE28-294F-6342-B0A4-5957B93ED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9220414-BDDD-2C4A-8231-030C829A899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6D8101-9141-AF47-824E-7BBA54C9D56E}"/>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id="{49426E15-5D49-AD40-A730-4B8FF8AC19FE}"/>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6B286391-6BB8-8646-BE48-8624007F49F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6452501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4D134-C224-F04A-B1B5-2347FDAE286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61D0D4B-4263-DE46-896A-4D7A3C9CE9E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id="{33A144DD-4A03-1A40-A9EF-95EA5087F658}"/>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2BA6105E-1D04-6046-BA10-C5D5CEF9F71C}"/>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3396370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D230FEF-53A5-7B49-8105-72C683DF984C}"/>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id="{5ACD4E55-D176-7747-9759-6E04F3867EF0}"/>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512DF89E-DB1C-ED49-8495-B84D2C565BC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52429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480D890A-DB9B-412A-AE20-18CBE4649E6F}"/>
              </a:ext>
            </a:extLst>
          </p:cNvPr>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a:extLst>
              <a:ext uri="{FF2B5EF4-FFF2-40B4-BE49-F238E27FC236}">
                <a16:creationId xmlns:a16="http://schemas.microsoft.com/office/drawing/2014/main" id="{725E2233-C9CF-44B4-81B7-71C44CD1DB3F}"/>
              </a:ext>
            </a:extLst>
          </p:cNvPr>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a:extLst>
              <a:ext uri="{FF2B5EF4-FFF2-40B4-BE49-F238E27FC236}">
                <a16:creationId xmlns:a16="http://schemas.microsoft.com/office/drawing/2014/main" id="{BB41391C-254D-40F7-9657-481A23380AE3}"/>
              </a:ext>
            </a:extLst>
          </p:cNvPr>
          <p:cNvSpPr>
            <a:spLocks noGrp="1" noChangeArrowheads="1"/>
          </p:cNvSpPr>
          <p:nvPr>
            <p:ph type="sldNum" sz="quarter" idx="12"/>
          </p:nvPr>
        </p:nvSpPr>
        <p:spPr>
          <a:ln/>
        </p:spPr>
        <p:txBody>
          <a:bodyPr/>
          <a:lstStyle>
            <a:lvl1pPr>
              <a:defRPr/>
            </a:lvl1pPr>
          </a:lstStyle>
          <a:p>
            <a:pPr>
              <a:defRPr/>
            </a:pPr>
            <a:fld id="{1057A664-8161-40C4-B1C2-5A666B0EE51B}"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651497717"/>
      </p:ext>
    </p:extLst>
  </p:cSld>
  <p:clrMapOvr>
    <a:masterClrMapping/>
  </p:clrMapOvr>
  <p:transition spd="slow"/>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3A2B7-0244-DE48-80E0-72CCCBEE6D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4665A9-3451-8143-B796-F32AF00A2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F235910-E26E-604F-BC7E-27A57E22D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5F84F6-D404-C946-9D01-A760728A9D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7A33F005-3B28-A244-9FFC-D677BC20D331}"/>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41A2E58-F669-3142-8324-1691ED9777CA}"/>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4544803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E2EAB-01B7-1D47-8121-921DD8A357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5A51D03-AED7-4943-A22B-A5F6FB189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E4154A4-51D4-B64A-B4D0-FC1168760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7D6FFA-DBE7-C24C-9C6D-97D25E7F9D2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6F69AA2B-8B10-AF4F-B833-1098DEBB2315}"/>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3288DC9-EAA6-5947-952A-A93B0E7322DF}"/>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230594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E31DA-8BC1-7248-B5C2-15A94ACE76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A86E8F-4E7B-DB4F-8C78-0D90E926139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5D79C1-733D-5242-8BC2-078D671F5E8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B94A43D4-1C6B-EC42-B286-BEC8EB5C217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D9EA316-AA63-5444-9E4F-DE470102D8A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4586971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061FC6-7735-4149-BA7B-E0A2C695A8F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B8650BF-0F5A-9A4F-987E-4117A3E87D4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468738-749B-1F4C-989A-E50F8F2B2ACF}"/>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3EE5189A-7F43-C74E-99B0-E39A0681B80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035343C4-195C-A44F-ADED-5A904351478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4767101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6BDD6-9132-6949-9D18-621E7E52CA9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F6735F-B698-B24D-85CB-8C3596E7C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9B2F277-228A-FD4D-B842-DB52DEF7645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0BFD831-5347-2044-8482-A5F88F7A210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44E8D46-10E6-574E-9D7E-F94DE70B36C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2358360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BCAA5-196A-B44C-9522-5A92527BEF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A24EBD-D266-2442-833D-E689EAE87F7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7B6F78-5B9B-994E-87C3-19993B0DD5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6A661093-24D8-2E48-812C-90ADE53F148D}"/>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2D07AC50-4DAD-E84B-9DBA-2258526910A9}"/>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5497731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DD1D3-6F93-9248-9B66-CB58B5819D9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A239B5E-0764-0042-97B5-96ABA7FFD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F4D5FB0-9E83-814C-BACB-9842DE3F53E0}"/>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91E49C81-3989-2245-AD4E-D990AB5CF4B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A1D3D23-D7F3-0540-B386-167B22D4BBA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0410863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E8A5F-1A40-C840-AF57-208B296F38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41EB33-4241-AD4B-A032-8D1F2A575C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99E4005-9A92-1E4A-914E-A688A2DDFA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CCA286C-14B4-6442-910D-C8CB4DAE6772}"/>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DBE3CCEC-9D93-034F-B768-02AF4DA641EF}"/>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58506DDA-0A7E-894B-B2A3-EFE2715F1401}"/>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5547413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68E69-A97B-3540-8AFB-9DA8571FBED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6812D40-6662-A143-826C-7295A9274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FA4B139-B3BA-D04E-9D55-11240471E17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2B0CE28-294F-6342-B0A4-5957B93ED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9220414-BDDD-2C4A-8231-030C829A899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6D8101-9141-AF47-824E-7BBA54C9D56E}"/>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id="{49426E15-5D49-AD40-A730-4B8FF8AC19FE}"/>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6B286391-6BB8-8646-BE48-8624007F49F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8750826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4D134-C224-F04A-B1B5-2347FDAE286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61D0D4B-4263-DE46-896A-4D7A3C9CE9E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id="{33A144DD-4A03-1A40-A9EF-95EA5087F658}"/>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2BA6105E-1D04-6046-BA10-C5D5CEF9F71C}"/>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69705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51900" y="274638"/>
            <a:ext cx="2745317" cy="58801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1" y="274638"/>
            <a:ext cx="8039100" cy="58801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17FF5D5A-5E37-482E-B346-FDAC377058B8}"/>
              </a:ext>
            </a:extLst>
          </p:cNvPr>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a:extLst>
              <a:ext uri="{FF2B5EF4-FFF2-40B4-BE49-F238E27FC236}">
                <a16:creationId xmlns:a16="http://schemas.microsoft.com/office/drawing/2014/main" id="{23A228B3-07A4-4A5E-94CF-E3463F45A6EF}"/>
              </a:ext>
            </a:extLst>
          </p:cNvPr>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a:extLst>
              <a:ext uri="{FF2B5EF4-FFF2-40B4-BE49-F238E27FC236}">
                <a16:creationId xmlns:a16="http://schemas.microsoft.com/office/drawing/2014/main" id="{EE4EFAB7-B979-46C0-9FF7-651485338D68}"/>
              </a:ext>
            </a:extLst>
          </p:cNvPr>
          <p:cNvSpPr>
            <a:spLocks noGrp="1" noChangeArrowheads="1"/>
          </p:cNvSpPr>
          <p:nvPr>
            <p:ph type="sldNum" sz="quarter" idx="12"/>
          </p:nvPr>
        </p:nvSpPr>
        <p:spPr>
          <a:ln/>
        </p:spPr>
        <p:txBody>
          <a:bodyPr/>
          <a:lstStyle>
            <a:lvl1pPr>
              <a:defRPr/>
            </a:lvl1pPr>
          </a:lstStyle>
          <a:p>
            <a:pPr>
              <a:defRPr/>
            </a:pPr>
            <a:fld id="{C41AB28F-B480-4C19-8606-32C3309A7B35}"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865625196"/>
      </p:ext>
    </p:extLst>
  </p:cSld>
  <p:clrMapOvr>
    <a:masterClrMapping/>
  </p:clrMapOvr>
  <p:transition spd="slow"/>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D230FEF-53A5-7B49-8105-72C683DF984C}"/>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id="{5ACD4E55-D176-7747-9759-6E04F3867EF0}"/>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512DF89E-DB1C-ED49-8495-B84D2C565BC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2035910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3A2B7-0244-DE48-80E0-72CCCBEE6D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4665A9-3451-8143-B796-F32AF00A2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F235910-E26E-604F-BC7E-27A57E22D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5F84F6-D404-C946-9D01-A760728A9D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7A33F005-3B28-A244-9FFC-D677BC20D331}"/>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41A2E58-F669-3142-8324-1691ED9777CA}"/>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0481103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E2EAB-01B7-1D47-8121-921DD8A357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5A51D03-AED7-4943-A22B-A5F6FB189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E4154A4-51D4-B64A-B4D0-FC1168760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7D6FFA-DBE7-C24C-9C6D-97D25E7F9D2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6F69AA2B-8B10-AF4F-B833-1098DEBB2315}"/>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3288DC9-EAA6-5947-952A-A93B0E7322DF}"/>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3790486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E31DA-8BC1-7248-B5C2-15A94ACE76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A86E8F-4E7B-DB4F-8C78-0D90E926139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5D79C1-733D-5242-8BC2-078D671F5E8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B94A43D4-1C6B-EC42-B286-BEC8EB5C217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D9EA316-AA63-5444-9E4F-DE470102D8A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7737972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061FC6-7735-4149-BA7B-E0A2C695A8F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B8650BF-0F5A-9A4F-987E-4117A3E87D4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468738-749B-1F4C-989A-E50F8F2B2ACF}"/>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3EE5189A-7F43-C74E-99B0-E39A0681B80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035343C4-195C-A44F-ADED-5A904351478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49974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1" y="274638"/>
            <a:ext cx="10987617" cy="58801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Rectangle 4">
            <a:extLst>
              <a:ext uri="{FF2B5EF4-FFF2-40B4-BE49-F238E27FC236}">
                <a16:creationId xmlns:a16="http://schemas.microsoft.com/office/drawing/2014/main" id="{4D1A3B09-FAF0-456A-993F-BB21DA45ACDC}"/>
              </a:ext>
            </a:extLst>
          </p:cNvPr>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a:extLst>
              <a:ext uri="{FF2B5EF4-FFF2-40B4-BE49-F238E27FC236}">
                <a16:creationId xmlns:a16="http://schemas.microsoft.com/office/drawing/2014/main" id="{B650D197-E6FD-4D75-97A6-E3522FB354A8}"/>
              </a:ext>
            </a:extLst>
          </p:cNvPr>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a:extLst>
              <a:ext uri="{FF2B5EF4-FFF2-40B4-BE49-F238E27FC236}">
                <a16:creationId xmlns:a16="http://schemas.microsoft.com/office/drawing/2014/main" id="{118C3B6B-6FFA-4AEB-BB13-303D8690D5BA}"/>
              </a:ext>
            </a:extLst>
          </p:cNvPr>
          <p:cNvSpPr>
            <a:spLocks noGrp="1" noChangeArrowheads="1"/>
          </p:cNvSpPr>
          <p:nvPr>
            <p:ph type="sldNum" sz="quarter" idx="12"/>
          </p:nvPr>
        </p:nvSpPr>
        <p:spPr>
          <a:ln/>
        </p:spPr>
        <p:txBody>
          <a:bodyPr/>
          <a:lstStyle>
            <a:lvl1pPr>
              <a:defRPr/>
            </a:lvl1pPr>
          </a:lstStyle>
          <a:p>
            <a:pPr>
              <a:defRPr/>
            </a:pPr>
            <a:fld id="{342CEA0B-32D6-430E-B5E8-9B28480094AA}"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785161272"/>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0463808" y="6453337"/>
            <a:ext cx="1728192" cy="320501"/>
          </a:xfrm>
          <a:prstGeom prst="rect">
            <a:avLst/>
          </a:prstGeom>
        </p:spPr>
        <p:txBody>
          <a:bodyPr/>
          <a:lstStyle>
            <a:lvl1pPr>
              <a:defRPr sz="1200">
                <a:solidFill>
                  <a:srgbClr val="22244E"/>
                </a:solidFill>
                <a:latin typeface="+mn-lt"/>
              </a:defRPr>
            </a:lvl1pPr>
          </a:lstStyle>
          <a:p>
            <a:fld id="{35146C01-D05F-4D23-B445-577043E4440A}" type="datetime1">
              <a:rPr lang="fr-FR" smtClean="0"/>
              <a:pPr/>
              <a:t>15/05/2023</a:t>
            </a:fld>
            <a:endParaRPr lang="fr-FR" dirty="0"/>
          </a:p>
        </p:txBody>
      </p:sp>
      <p:sp>
        <p:nvSpPr>
          <p:cNvPr id="8" name="Titre 7"/>
          <p:cNvSpPr>
            <a:spLocks noGrp="1"/>
          </p:cNvSpPr>
          <p:nvPr>
            <p:ph type="title"/>
          </p:nvPr>
        </p:nvSpPr>
        <p:spPr>
          <a:xfrm>
            <a:off x="-1" y="0"/>
            <a:ext cx="11760631" cy="1700808"/>
          </a:xfrm>
        </p:spPr>
        <p:txBody>
          <a:bodyPr/>
          <a:lstStyle/>
          <a:p>
            <a:r>
              <a:rPr lang="fr-FR" dirty="0"/>
              <a:t>Modifiez le style du titre</a:t>
            </a:r>
          </a:p>
        </p:txBody>
      </p:sp>
    </p:spTree>
    <p:extLst>
      <p:ext uri="{BB962C8B-B14F-4D97-AF65-F5344CB8AC3E}">
        <p14:creationId xmlns:p14="http://schemas.microsoft.com/office/powerpoint/2010/main" val="293479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6BDD6-9132-6949-9D18-621E7E52CA9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F6735F-B698-B24D-85CB-8C3596E7C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9B2F277-228A-FD4D-B842-DB52DEF7645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0BFD831-5347-2044-8482-A5F88F7A210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44E8D46-10E6-574E-9D7E-F94DE70B36C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95417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BCAA5-196A-B44C-9522-5A92527BEF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A24EBD-D266-2442-833D-E689EAE87F7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7B6F78-5B9B-994E-87C3-19993B0DD5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6A661093-24D8-2E48-812C-90ADE53F148D}"/>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2D07AC50-4DAD-E84B-9DBA-2258526910A9}"/>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27626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DD1D3-6F93-9248-9B66-CB58B5819D9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A239B5E-0764-0042-97B5-96ABA7FFD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F4D5FB0-9E83-814C-BACB-9842DE3F53E0}"/>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91E49C81-3989-2245-AD4E-D990AB5CF4B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A1D3D23-D7F3-0540-B386-167B22D4BBA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09077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E8A5F-1A40-C840-AF57-208B296F38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41EB33-4241-AD4B-A032-8D1F2A575C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99E4005-9A92-1E4A-914E-A688A2DDFA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CCA286C-14B4-6442-910D-C8CB4DAE6772}"/>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DBE3CCEC-9D93-034F-B768-02AF4DA641EF}"/>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58506DDA-0A7E-894B-B2A3-EFE2715F1401}"/>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0742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de chap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7D98462-69EC-7E46-8E4C-54004F5FD89B}"/>
              </a:ext>
            </a:extLst>
          </p:cNvPr>
          <p:cNvPicPr>
            <a:picLocks noChangeAspect="1"/>
          </p:cNvPicPr>
          <p:nvPr userDrawn="1"/>
        </p:nvPicPr>
        <p:blipFill rotWithShape="1">
          <a:blip r:embed="rId2"/>
          <a:srcRect l="46983" r="7513"/>
          <a:stretch/>
        </p:blipFill>
        <p:spPr>
          <a:xfrm rot="5400000">
            <a:off x="3901440" y="-6282773"/>
            <a:ext cx="4389120" cy="16954667"/>
          </a:xfrm>
          <a:prstGeom prst="rect">
            <a:avLst/>
          </a:prstGeom>
        </p:spPr>
      </p:pic>
      <p:sp>
        <p:nvSpPr>
          <p:cNvPr id="2" name="Titre 1">
            <a:extLst>
              <a:ext uri="{FF2B5EF4-FFF2-40B4-BE49-F238E27FC236}">
                <a16:creationId xmlns:a16="http://schemas.microsoft.com/office/drawing/2014/main" id="{C02B8D42-F975-8A4C-9BA7-751CF6C6EA96}"/>
              </a:ext>
            </a:extLst>
          </p:cNvPr>
          <p:cNvSpPr>
            <a:spLocks noGrp="1"/>
          </p:cNvSpPr>
          <p:nvPr>
            <p:ph type="title" hasCustomPrompt="1"/>
          </p:nvPr>
        </p:nvSpPr>
        <p:spPr>
          <a:xfrm>
            <a:off x="3681887" y="2466442"/>
            <a:ext cx="7098960" cy="1095903"/>
          </a:xfrm>
          <a:prstGeom prst="rect">
            <a:avLst/>
          </a:prstGeom>
        </p:spPr>
        <p:txBody>
          <a:bodyPr/>
          <a:lstStyle>
            <a:lvl1pPr>
              <a:defRPr sz="3600" b="0">
                <a:latin typeface="+mj-lt"/>
              </a:defRPr>
            </a:lvl1pPr>
          </a:lstStyle>
          <a:p>
            <a:r>
              <a:rPr lang="fr-FR" dirty="0"/>
              <a:t>TITRE DU </a:t>
            </a:r>
            <a:br>
              <a:rPr lang="fr-FR" dirty="0"/>
            </a:br>
            <a:r>
              <a:rPr lang="fr-FR" dirty="0"/>
              <a:t>CHAPITRE</a:t>
            </a:r>
          </a:p>
        </p:txBody>
      </p:sp>
      <p:pic>
        <p:nvPicPr>
          <p:cNvPr id="9" name="Image 8">
            <a:extLst>
              <a:ext uri="{FF2B5EF4-FFF2-40B4-BE49-F238E27FC236}">
                <a16:creationId xmlns:a16="http://schemas.microsoft.com/office/drawing/2014/main" id="{CDED1EC2-6D10-D943-BF30-3F07B44A99CE}"/>
              </a:ext>
            </a:extLst>
          </p:cNvPr>
          <p:cNvPicPr>
            <a:picLocks noChangeAspect="1"/>
          </p:cNvPicPr>
          <p:nvPr userDrawn="1"/>
        </p:nvPicPr>
        <p:blipFill>
          <a:blip r:embed="rId3"/>
          <a:stretch>
            <a:fillRect/>
          </a:stretch>
        </p:blipFill>
        <p:spPr>
          <a:xfrm>
            <a:off x="1634866" y="1057915"/>
            <a:ext cx="1808647" cy="3281670"/>
          </a:xfrm>
          <a:prstGeom prst="rect">
            <a:avLst/>
          </a:prstGeom>
        </p:spPr>
      </p:pic>
      <p:pic>
        <p:nvPicPr>
          <p:cNvPr id="8" name="Image 7">
            <a:extLst>
              <a:ext uri="{FF2B5EF4-FFF2-40B4-BE49-F238E27FC236}">
                <a16:creationId xmlns:a16="http://schemas.microsoft.com/office/drawing/2014/main" id="{A5B624CD-7CB1-A142-96CA-39EBFA3AE707}"/>
              </a:ext>
            </a:extLst>
          </p:cNvPr>
          <p:cNvPicPr>
            <a:picLocks noChangeAspect="1"/>
          </p:cNvPicPr>
          <p:nvPr userDrawn="1"/>
        </p:nvPicPr>
        <p:blipFill>
          <a:blip r:embed="rId3">
            <a:alphaModFix amt="59000"/>
          </a:blip>
          <a:stretch>
            <a:fillRect/>
          </a:stretch>
        </p:blipFill>
        <p:spPr>
          <a:xfrm>
            <a:off x="1607655" y="908795"/>
            <a:ext cx="1973018" cy="3579910"/>
          </a:xfrm>
          <a:prstGeom prst="rect">
            <a:avLst/>
          </a:prstGeom>
        </p:spPr>
      </p:pic>
      <p:pic>
        <p:nvPicPr>
          <p:cNvPr id="10" name="Image 9">
            <a:extLst>
              <a:ext uri="{FF2B5EF4-FFF2-40B4-BE49-F238E27FC236}">
                <a16:creationId xmlns:a16="http://schemas.microsoft.com/office/drawing/2014/main" id="{33B14BF2-EA95-7B4F-A247-F6E6D4412A3A}"/>
              </a:ext>
            </a:extLst>
          </p:cNvPr>
          <p:cNvPicPr>
            <a:picLocks noChangeAspect="1"/>
          </p:cNvPicPr>
          <p:nvPr userDrawn="1"/>
        </p:nvPicPr>
        <p:blipFill>
          <a:blip r:embed="rId4"/>
          <a:stretch>
            <a:fillRect/>
          </a:stretch>
        </p:blipFill>
        <p:spPr>
          <a:xfrm rot="16200000">
            <a:off x="3873585" y="1686822"/>
            <a:ext cx="484071" cy="878314"/>
          </a:xfrm>
          <a:prstGeom prst="rect">
            <a:avLst/>
          </a:prstGeom>
        </p:spPr>
      </p:pic>
      <p:pic>
        <p:nvPicPr>
          <p:cNvPr id="12" name="Image 11">
            <a:extLst>
              <a:ext uri="{FF2B5EF4-FFF2-40B4-BE49-F238E27FC236}">
                <a16:creationId xmlns:a16="http://schemas.microsoft.com/office/drawing/2014/main" id="{6EAD02A5-A1C8-E248-BC71-F33668E15D18}"/>
              </a:ext>
            </a:extLst>
          </p:cNvPr>
          <p:cNvPicPr/>
          <p:nvPr userDrawn="1"/>
        </p:nvPicPr>
        <p:blipFill>
          <a:blip r:embed="rId5"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Tree>
    <p:extLst>
      <p:ext uri="{BB962C8B-B14F-4D97-AF65-F5344CB8AC3E}">
        <p14:creationId xmlns:p14="http://schemas.microsoft.com/office/powerpoint/2010/main" val="41701704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68E69-A97B-3540-8AFB-9DA8571FBED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6812D40-6662-A143-826C-7295A9274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FA4B139-B3BA-D04E-9D55-11240471E17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2B0CE28-294F-6342-B0A4-5957B93ED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9220414-BDDD-2C4A-8231-030C829A899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6D8101-9141-AF47-824E-7BBA54C9D56E}"/>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id="{49426E15-5D49-AD40-A730-4B8FF8AC19FE}"/>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6B286391-6BB8-8646-BE48-8624007F49F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34617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4D134-C224-F04A-B1B5-2347FDAE286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61D0D4B-4263-DE46-896A-4D7A3C9CE9E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id="{33A144DD-4A03-1A40-A9EF-95EA5087F658}"/>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2BA6105E-1D04-6046-BA10-C5D5CEF9F71C}"/>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68467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D230FEF-53A5-7B49-8105-72C683DF984C}"/>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id="{5ACD4E55-D176-7747-9759-6E04F3867EF0}"/>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512DF89E-DB1C-ED49-8495-B84D2C565BC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69023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3A2B7-0244-DE48-80E0-72CCCBEE6D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4665A9-3451-8143-B796-F32AF00A2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F235910-E26E-604F-BC7E-27A57E22D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5F84F6-D404-C946-9D01-A760728A9D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7A33F005-3B28-A244-9FFC-D677BC20D331}"/>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41A2E58-F669-3142-8324-1691ED9777CA}"/>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91358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E2EAB-01B7-1D47-8121-921DD8A357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5A51D03-AED7-4943-A22B-A5F6FB189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E4154A4-51D4-B64A-B4D0-FC1168760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7D6FFA-DBE7-C24C-9C6D-97D25E7F9D2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6F69AA2B-8B10-AF4F-B833-1098DEBB2315}"/>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3288DC9-EAA6-5947-952A-A93B0E7322DF}"/>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39012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E31DA-8BC1-7248-B5C2-15A94ACE76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A86E8F-4E7B-DB4F-8C78-0D90E926139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5D79C1-733D-5242-8BC2-078D671F5E8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B94A43D4-1C6B-EC42-B286-BEC8EB5C217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D9EA316-AA63-5444-9E4F-DE470102D8A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198918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061FC6-7735-4149-BA7B-E0A2C695A8F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B8650BF-0F5A-9A4F-987E-4117A3E87D4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468738-749B-1F4C-989A-E50F8F2B2ACF}"/>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3EE5189A-7F43-C74E-99B0-E39A0681B80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035343C4-195C-A44F-ADED-5A904351478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52081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6BDD6-9132-6949-9D18-621E7E52CA9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F6735F-B698-B24D-85CB-8C3596E7C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9B2F277-228A-FD4D-B842-DB52DEF7645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0BFD831-5347-2044-8482-A5F88F7A210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44E8D46-10E6-574E-9D7E-F94DE70B36C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2666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BCAA5-196A-B44C-9522-5A92527BEF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A24EBD-D266-2442-833D-E689EAE87F7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7B6F78-5B9B-994E-87C3-19993B0DD5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6A661093-24D8-2E48-812C-90ADE53F148D}"/>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2D07AC50-4DAD-E84B-9DBA-2258526910A9}"/>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52918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DD1D3-6F93-9248-9B66-CB58B5819D9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A239B5E-0764-0042-97B5-96ABA7FFD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F4D5FB0-9E83-814C-BACB-9842DE3F53E0}"/>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91E49C81-3989-2245-AD4E-D990AB5CF4B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A1D3D23-D7F3-0540-B386-167B22D4BBA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9060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contenu 1">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2057400"/>
            <a:ext cx="9894474" cy="4343400"/>
          </a:xfrm>
          <a:prstGeom prst="rect">
            <a:avLst/>
          </a:prstGeom>
        </p:spPr>
        <p:txBody>
          <a:bodyPr/>
          <a:lstStyle>
            <a:lvl1pPr marL="0" indent="0">
              <a:buNone/>
              <a:defRPr sz="1600" b="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cxnSp>
        <p:nvCxnSpPr>
          <p:cNvPr id="10" name="Connecteur droit 9">
            <a:extLst>
              <a:ext uri="{FF2B5EF4-FFF2-40B4-BE49-F238E27FC236}">
                <a16:creationId xmlns:a16="http://schemas.microsoft.com/office/drawing/2014/main" id="{8BF2B802-0A81-644C-991C-34CD6A7EA32A}"/>
              </a:ext>
            </a:extLst>
          </p:cNvPr>
          <p:cNvCxnSpPr/>
          <p:nvPr userDrawn="1"/>
        </p:nvCxnSpPr>
        <p:spPr>
          <a:xfrm>
            <a:off x="839787" y="1873442"/>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6" y="634736"/>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0"/>
            <a:ext cx="370030" cy="671395"/>
          </a:xfrm>
          <a:prstGeom prst="rect">
            <a:avLst/>
          </a:prstGeom>
        </p:spPr>
      </p:pic>
      <p:sp>
        <p:nvSpPr>
          <p:cNvPr id="13" name="Titre 1">
            <a:extLst>
              <a:ext uri="{FF2B5EF4-FFF2-40B4-BE49-F238E27FC236}">
                <a16:creationId xmlns:a16="http://schemas.microsoft.com/office/drawing/2014/main" id="{94068393-6057-7441-BA77-2ABA3C6EAC2D}"/>
              </a:ext>
            </a:extLst>
          </p:cNvPr>
          <p:cNvSpPr>
            <a:spLocks noGrp="1"/>
          </p:cNvSpPr>
          <p:nvPr>
            <p:ph type="title" hasCustomPrompt="1"/>
          </p:nvPr>
        </p:nvSpPr>
        <p:spPr>
          <a:xfrm>
            <a:off x="839788" y="552804"/>
            <a:ext cx="3932237" cy="740229"/>
          </a:xfrm>
          <a:prstGeom prst="rect">
            <a:avLst/>
          </a:prstGeom>
        </p:spPr>
        <p:txBody>
          <a:bodyPr anchor="b"/>
          <a:lstStyle>
            <a:lvl1pPr>
              <a:defRPr sz="3200" b="0">
                <a:solidFill>
                  <a:srgbClr val="00959A"/>
                </a:solidFill>
                <a:latin typeface="+mj-lt"/>
              </a:defRPr>
            </a:lvl1pPr>
          </a:lstStyle>
          <a:p>
            <a:r>
              <a:rPr lang="fr-FR" dirty="0"/>
              <a:t>Titre 1</a:t>
            </a:r>
          </a:p>
        </p:txBody>
      </p:sp>
      <p:sp>
        <p:nvSpPr>
          <p:cNvPr id="15" name="Espace réservé du contenu 14">
            <a:extLst>
              <a:ext uri="{FF2B5EF4-FFF2-40B4-BE49-F238E27FC236}">
                <a16:creationId xmlns:a16="http://schemas.microsoft.com/office/drawing/2014/main" id="{57C021EE-DB5A-454E-A171-FA60365CFD1E}"/>
              </a:ext>
            </a:extLst>
          </p:cNvPr>
          <p:cNvSpPr>
            <a:spLocks noGrp="1"/>
          </p:cNvSpPr>
          <p:nvPr>
            <p:ph sz="quarter" idx="11" hasCustomPrompt="1"/>
          </p:nvPr>
        </p:nvSpPr>
        <p:spPr>
          <a:xfrm>
            <a:off x="839787" y="1343866"/>
            <a:ext cx="3932237" cy="740230"/>
          </a:xfrm>
          <a:prstGeom prst="rect">
            <a:avLst/>
          </a:prstGeom>
        </p:spPr>
        <p:txBody>
          <a:bodyPr/>
          <a:lstStyle>
            <a:lvl1pPr marL="0" indent="0">
              <a:buNone/>
              <a:defRPr sz="3200" b="0" i="0">
                <a:solidFill>
                  <a:schemeClr val="accent6"/>
                </a:solidFill>
                <a:latin typeface="+mj-lt"/>
              </a:defRPr>
            </a:lvl1pPr>
          </a:lstStyle>
          <a:p>
            <a:pPr lvl="0"/>
            <a:r>
              <a:rPr lang="fr-FR" dirty="0"/>
              <a:t>Sous-titre</a:t>
            </a:r>
          </a:p>
        </p:txBody>
      </p:sp>
      <p:pic>
        <p:nvPicPr>
          <p:cNvPr id="8" name="Image 7">
            <a:extLst>
              <a:ext uri="{FF2B5EF4-FFF2-40B4-BE49-F238E27FC236}">
                <a16:creationId xmlns:a16="http://schemas.microsoft.com/office/drawing/2014/main" id="{C1672FFF-57C6-8E47-BE52-2D7A583309B2}"/>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Tree>
    <p:extLst>
      <p:ext uri="{BB962C8B-B14F-4D97-AF65-F5344CB8AC3E}">
        <p14:creationId xmlns:p14="http://schemas.microsoft.com/office/powerpoint/2010/main" val="27633572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E8A5F-1A40-C840-AF57-208B296F38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41EB33-4241-AD4B-A032-8D1F2A575C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99E4005-9A92-1E4A-914E-A688A2DDFA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CCA286C-14B4-6442-910D-C8CB4DAE6772}"/>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DBE3CCEC-9D93-034F-B768-02AF4DA641EF}"/>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58506DDA-0A7E-894B-B2A3-EFE2715F1401}"/>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4669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68E69-A97B-3540-8AFB-9DA8571FBED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6812D40-6662-A143-826C-7295A9274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FA4B139-B3BA-D04E-9D55-11240471E17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2B0CE28-294F-6342-B0A4-5957B93ED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9220414-BDDD-2C4A-8231-030C829A899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6D8101-9141-AF47-824E-7BBA54C9D56E}"/>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id="{49426E15-5D49-AD40-A730-4B8FF8AC19FE}"/>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6B286391-6BB8-8646-BE48-8624007F49F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626759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4D134-C224-F04A-B1B5-2347FDAE286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61D0D4B-4263-DE46-896A-4D7A3C9CE9E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id="{33A144DD-4A03-1A40-A9EF-95EA5087F658}"/>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2BA6105E-1D04-6046-BA10-C5D5CEF9F71C}"/>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326905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D230FEF-53A5-7B49-8105-72C683DF984C}"/>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id="{5ACD4E55-D176-7747-9759-6E04F3867EF0}"/>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512DF89E-DB1C-ED49-8495-B84D2C565BC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438574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3A2B7-0244-DE48-80E0-72CCCBEE6D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4665A9-3451-8143-B796-F32AF00A2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F235910-E26E-604F-BC7E-27A57E22D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5F84F6-D404-C946-9D01-A760728A9D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7A33F005-3B28-A244-9FFC-D677BC20D331}"/>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41A2E58-F669-3142-8324-1691ED9777CA}"/>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129578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E2EAB-01B7-1D47-8121-921DD8A357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5A51D03-AED7-4943-A22B-A5F6FB189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E4154A4-51D4-B64A-B4D0-FC1168760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7D6FFA-DBE7-C24C-9C6D-97D25E7F9D2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6F69AA2B-8B10-AF4F-B833-1098DEBB2315}"/>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3288DC9-EAA6-5947-952A-A93B0E7322DF}"/>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683708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E31DA-8BC1-7248-B5C2-15A94ACE76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A86E8F-4E7B-DB4F-8C78-0D90E926139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5D79C1-733D-5242-8BC2-078D671F5E8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B94A43D4-1C6B-EC42-B286-BEC8EB5C217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D9EA316-AA63-5444-9E4F-DE470102D8A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73069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061FC6-7735-4149-BA7B-E0A2C695A8F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B8650BF-0F5A-9A4F-987E-4117A3E87D4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468738-749B-1F4C-989A-E50F8F2B2ACF}"/>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3EE5189A-7F43-C74E-99B0-E39A0681B80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035343C4-195C-A44F-ADED-5A904351478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104149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6BDD6-9132-6949-9D18-621E7E52CA9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F6735F-B698-B24D-85CB-8C3596E7C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9B2F277-228A-FD4D-B842-DB52DEF7645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0BFD831-5347-2044-8482-A5F88F7A210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44E8D46-10E6-574E-9D7E-F94DE70B36C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621589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BCAA5-196A-B44C-9522-5A92527BEF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A24EBD-D266-2442-833D-E689EAE87F7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7B6F78-5B9B-994E-87C3-19993B0DD5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6A661093-24D8-2E48-812C-90ADE53F148D}"/>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2D07AC50-4DAD-E84B-9DBA-2258526910A9}"/>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60133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contenu 1bis">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2057400"/>
            <a:ext cx="9894474" cy="4343400"/>
          </a:xfrm>
          <a:prstGeom prst="rect">
            <a:avLst/>
          </a:prstGeom>
        </p:spPr>
        <p:txBody>
          <a:bodyPr/>
          <a:lstStyle>
            <a:lvl1pPr marL="0" indent="0">
              <a:buNone/>
              <a:defRPr sz="1600" b="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cxnSp>
        <p:nvCxnSpPr>
          <p:cNvPr id="10" name="Connecteur droit 9">
            <a:extLst>
              <a:ext uri="{FF2B5EF4-FFF2-40B4-BE49-F238E27FC236}">
                <a16:creationId xmlns:a16="http://schemas.microsoft.com/office/drawing/2014/main" id="{8BF2B802-0A81-644C-991C-34CD6A7EA32A}"/>
              </a:ext>
            </a:extLst>
          </p:cNvPr>
          <p:cNvCxnSpPr/>
          <p:nvPr userDrawn="1"/>
        </p:nvCxnSpPr>
        <p:spPr>
          <a:xfrm>
            <a:off x="839787" y="1873442"/>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6" y="634736"/>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0"/>
            <a:ext cx="370030" cy="671395"/>
          </a:xfrm>
          <a:prstGeom prst="rect">
            <a:avLst/>
          </a:prstGeom>
        </p:spPr>
      </p:pic>
      <p:sp>
        <p:nvSpPr>
          <p:cNvPr id="13" name="Titre 1">
            <a:extLst>
              <a:ext uri="{FF2B5EF4-FFF2-40B4-BE49-F238E27FC236}">
                <a16:creationId xmlns:a16="http://schemas.microsoft.com/office/drawing/2014/main" id="{94068393-6057-7441-BA77-2ABA3C6EAC2D}"/>
              </a:ext>
            </a:extLst>
          </p:cNvPr>
          <p:cNvSpPr>
            <a:spLocks noGrp="1"/>
          </p:cNvSpPr>
          <p:nvPr>
            <p:ph type="title" hasCustomPrompt="1"/>
          </p:nvPr>
        </p:nvSpPr>
        <p:spPr>
          <a:xfrm>
            <a:off x="839788" y="1079577"/>
            <a:ext cx="3932237" cy="740229"/>
          </a:xfrm>
          <a:prstGeom prst="rect">
            <a:avLst/>
          </a:prstGeom>
        </p:spPr>
        <p:txBody>
          <a:bodyPr anchor="b"/>
          <a:lstStyle>
            <a:lvl1pPr>
              <a:defRPr sz="3200" b="0">
                <a:solidFill>
                  <a:srgbClr val="00959A"/>
                </a:solidFill>
                <a:latin typeface="+mj-lt"/>
              </a:defRPr>
            </a:lvl1pPr>
          </a:lstStyle>
          <a:p>
            <a:r>
              <a:rPr lang="fr-FR" dirty="0"/>
              <a:t>Titre unique</a:t>
            </a:r>
          </a:p>
        </p:txBody>
      </p:sp>
      <p:pic>
        <p:nvPicPr>
          <p:cNvPr id="8" name="Image 7">
            <a:extLst>
              <a:ext uri="{FF2B5EF4-FFF2-40B4-BE49-F238E27FC236}">
                <a16:creationId xmlns:a16="http://schemas.microsoft.com/office/drawing/2014/main" id="{ED96489C-ACD1-E244-BE67-15A2DFC3C6F4}"/>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Tree>
    <p:extLst>
      <p:ext uri="{BB962C8B-B14F-4D97-AF65-F5344CB8AC3E}">
        <p14:creationId xmlns:p14="http://schemas.microsoft.com/office/powerpoint/2010/main" val="21844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DD1D3-6F93-9248-9B66-CB58B5819D9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A239B5E-0764-0042-97B5-96ABA7FFD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F4D5FB0-9E83-814C-BACB-9842DE3F53E0}"/>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91E49C81-3989-2245-AD4E-D990AB5CF4B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A1D3D23-D7F3-0540-B386-167B22D4BBA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75272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E8A5F-1A40-C840-AF57-208B296F38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41EB33-4241-AD4B-A032-8D1F2A575C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99E4005-9A92-1E4A-914E-A688A2DDFA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CCA286C-14B4-6442-910D-C8CB4DAE6772}"/>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DBE3CCEC-9D93-034F-B768-02AF4DA641EF}"/>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58506DDA-0A7E-894B-B2A3-EFE2715F1401}"/>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395276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68E69-A97B-3540-8AFB-9DA8571FBED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6812D40-6662-A143-826C-7295A9274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FA4B139-B3BA-D04E-9D55-11240471E17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2B0CE28-294F-6342-B0A4-5957B93ED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9220414-BDDD-2C4A-8231-030C829A899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6D8101-9141-AF47-824E-7BBA54C9D56E}"/>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id="{49426E15-5D49-AD40-A730-4B8FF8AC19FE}"/>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6B286391-6BB8-8646-BE48-8624007F49F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685804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4D134-C224-F04A-B1B5-2347FDAE286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61D0D4B-4263-DE46-896A-4D7A3C9CE9E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id="{33A144DD-4A03-1A40-A9EF-95EA5087F658}"/>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2BA6105E-1D04-6046-BA10-C5D5CEF9F71C}"/>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740314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D230FEF-53A5-7B49-8105-72C683DF984C}"/>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id="{5ACD4E55-D176-7747-9759-6E04F3867EF0}"/>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512DF89E-DB1C-ED49-8495-B84D2C565BC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372129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3A2B7-0244-DE48-80E0-72CCCBEE6D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4665A9-3451-8143-B796-F32AF00A2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F235910-E26E-604F-BC7E-27A57E22D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5F84F6-D404-C946-9D01-A760728A9D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7A33F005-3B28-A244-9FFC-D677BC20D331}"/>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41A2E58-F669-3142-8324-1691ED9777CA}"/>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604207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E2EAB-01B7-1D47-8121-921DD8A357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5A51D03-AED7-4943-A22B-A5F6FB189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E4154A4-51D4-B64A-B4D0-FC1168760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7D6FFA-DBE7-C24C-9C6D-97D25E7F9D2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6F69AA2B-8B10-AF4F-B833-1098DEBB2315}"/>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3288DC9-EAA6-5947-952A-A93B0E7322DF}"/>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38769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E31DA-8BC1-7248-B5C2-15A94ACE76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A86E8F-4E7B-DB4F-8C78-0D90E926139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5D79C1-733D-5242-8BC2-078D671F5E8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B94A43D4-1C6B-EC42-B286-BEC8EB5C217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D9EA316-AA63-5444-9E4F-DE470102D8A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87598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061FC6-7735-4149-BA7B-E0A2C695A8F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B8650BF-0F5A-9A4F-987E-4117A3E87D4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468738-749B-1F4C-989A-E50F8F2B2ACF}"/>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3EE5189A-7F43-C74E-99B0-E39A0681B80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035343C4-195C-A44F-ADED-5A904351478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086979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6BDD6-9132-6949-9D18-621E7E52CA9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F6735F-B698-B24D-85CB-8C3596E7C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9B2F277-228A-FD4D-B842-DB52DEF7645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0BFD831-5347-2044-8482-A5F88F7A210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44E8D46-10E6-574E-9D7E-F94DE70B36C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3661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contenu 2">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F9B18C37-71A5-3F40-ABA0-8AF7CB028CE4}"/>
              </a:ext>
            </a:extLst>
          </p:cNvPr>
          <p:cNvSpPr>
            <a:spLocks noGrp="1"/>
          </p:cNvSpPr>
          <p:nvPr>
            <p:ph type="body" sz="quarter" idx="10"/>
          </p:nvPr>
        </p:nvSpPr>
        <p:spPr>
          <a:xfrm>
            <a:off x="8043181" y="2318543"/>
            <a:ext cx="3416400" cy="2220913"/>
          </a:xfrm>
          <a:prstGeom prst="rect">
            <a:avLst/>
          </a:prstGeom>
          <a:solidFill>
            <a:srgbClr val="E4E2D9"/>
          </a:solidFill>
          <a:ln>
            <a:noFill/>
          </a:ln>
        </p:spPr>
        <p:txBody>
          <a:bodyPr lIns="144000" tIns="360000" rIns="144000" bIns="144000"/>
          <a:lstStyle>
            <a:lvl1pPr marL="0" indent="0">
              <a:buNone/>
              <a:defRPr sz="1600" b="1" i="0">
                <a:solidFill>
                  <a:schemeClr val="accent6"/>
                </a:solidFill>
                <a:latin typeface="Times" pitchFamily="2" charset="0"/>
              </a:defRPr>
            </a:lvl1pPr>
          </a:lstStyle>
          <a:p>
            <a:pPr lvl="0"/>
            <a:r>
              <a:rPr lang="fr-FR" dirty="0"/>
              <a:t>Cliquez pour modifier les styles du texte du masque</a:t>
            </a:r>
          </a:p>
        </p:txBody>
      </p:sp>
      <p:sp>
        <p:nvSpPr>
          <p:cNvPr id="2" name="Titre 1">
            <a:extLst>
              <a:ext uri="{FF2B5EF4-FFF2-40B4-BE49-F238E27FC236}">
                <a16:creationId xmlns:a16="http://schemas.microsoft.com/office/drawing/2014/main" id="{7EF6115F-D13A-B540-9305-3DE41D9E54ED}"/>
              </a:ext>
            </a:extLst>
          </p:cNvPr>
          <p:cNvSpPr>
            <a:spLocks noGrp="1"/>
          </p:cNvSpPr>
          <p:nvPr>
            <p:ph type="title" hasCustomPrompt="1"/>
          </p:nvPr>
        </p:nvSpPr>
        <p:spPr>
          <a:xfrm>
            <a:off x="839788" y="552804"/>
            <a:ext cx="3932237" cy="740229"/>
          </a:xfrm>
          <a:prstGeom prst="rect">
            <a:avLst/>
          </a:prstGeom>
        </p:spPr>
        <p:txBody>
          <a:bodyPr anchor="b"/>
          <a:lstStyle>
            <a:lvl1pPr>
              <a:defRPr sz="3200" b="0">
                <a:solidFill>
                  <a:srgbClr val="00959A"/>
                </a:solidFill>
                <a:latin typeface="+mj-lt"/>
              </a:defRPr>
            </a:lvl1pPr>
          </a:lstStyle>
          <a:p>
            <a:r>
              <a:rPr lang="fr-FR" dirty="0"/>
              <a:t>Titre 1</a:t>
            </a:r>
          </a:p>
        </p:txBody>
      </p:sp>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2057400"/>
            <a:ext cx="6366556" cy="4343400"/>
          </a:xfrm>
          <a:prstGeom prst="rect">
            <a:avLst/>
          </a:prstGeom>
        </p:spPr>
        <p:txBody>
          <a:bodyPr/>
          <a:lstStyle>
            <a:lvl1pPr marL="0" indent="0">
              <a:buNone/>
              <a:defRPr sz="1600" b="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cxnSp>
        <p:nvCxnSpPr>
          <p:cNvPr id="10" name="Connecteur droit 9">
            <a:extLst>
              <a:ext uri="{FF2B5EF4-FFF2-40B4-BE49-F238E27FC236}">
                <a16:creationId xmlns:a16="http://schemas.microsoft.com/office/drawing/2014/main" id="{8BF2B802-0A81-644C-991C-34CD6A7EA32A}"/>
              </a:ext>
            </a:extLst>
          </p:cNvPr>
          <p:cNvCxnSpPr/>
          <p:nvPr userDrawn="1"/>
        </p:nvCxnSpPr>
        <p:spPr>
          <a:xfrm>
            <a:off x="839787" y="1873442"/>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6" y="634736"/>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0"/>
            <a:ext cx="370030" cy="671395"/>
          </a:xfrm>
          <a:prstGeom prst="rect">
            <a:avLst/>
          </a:prstGeom>
        </p:spPr>
      </p:pic>
      <p:sp>
        <p:nvSpPr>
          <p:cNvPr id="15" name="Espace réservé du contenu 14">
            <a:extLst>
              <a:ext uri="{FF2B5EF4-FFF2-40B4-BE49-F238E27FC236}">
                <a16:creationId xmlns:a16="http://schemas.microsoft.com/office/drawing/2014/main" id="{193096DF-576A-7E42-8AF8-A96DE8B5541A}"/>
              </a:ext>
            </a:extLst>
          </p:cNvPr>
          <p:cNvSpPr>
            <a:spLocks noGrp="1"/>
          </p:cNvSpPr>
          <p:nvPr>
            <p:ph sz="quarter" idx="11" hasCustomPrompt="1"/>
          </p:nvPr>
        </p:nvSpPr>
        <p:spPr>
          <a:xfrm>
            <a:off x="839787" y="1343866"/>
            <a:ext cx="3932237" cy="740230"/>
          </a:xfrm>
          <a:prstGeom prst="rect">
            <a:avLst/>
          </a:prstGeom>
        </p:spPr>
        <p:txBody>
          <a:bodyPr/>
          <a:lstStyle>
            <a:lvl1pPr marL="0" indent="0">
              <a:buNone/>
              <a:defRPr sz="3200" b="0" i="0">
                <a:solidFill>
                  <a:schemeClr val="accent6"/>
                </a:solidFill>
                <a:latin typeface="+mj-lt"/>
              </a:defRPr>
            </a:lvl1pPr>
          </a:lstStyle>
          <a:p>
            <a:pPr lvl="0"/>
            <a:r>
              <a:rPr lang="fr-FR" dirty="0"/>
              <a:t>Sous-titre</a:t>
            </a:r>
          </a:p>
        </p:txBody>
      </p:sp>
      <p:pic>
        <p:nvPicPr>
          <p:cNvPr id="9" name="Image 8">
            <a:extLst>
              <a:ext uri="{FF2B5EF4-FFF2-40B4-BE49-F238E27FC236}">
                <a16:creationId xmlns:a16="http://schemas.microsoft.com/office/drawing/2014/main" id="{0BE38EDD-399A-084D-8F50-1CBC6B682536}"/>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Tree>
    <p:extLst>
      <p:ext uri="{BB962C8B-B14F-4D97-AF65-F5344CB8AC3E}">
        <p14:creationId xmlns:p14="http://schemas.microsoft.com/office/powerpoint/2010/main" val="40652765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BCAA5-196A-B44C-9522-5A92527BEF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A24EBD-D266-2442-833D-E689EAE87F7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7B6F78-5B9B-994E-87C3-19993B0DD5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6A661093-24D8-2E48-812C-90ADE53F148D}"/>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2D07AC50-4DAD-E84B-9DBA-2258526910A9}"/>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954672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DD1D3-6F93-9248-9B66-CB58B5819D9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A239B5E-0764-0042-97B5-96ABA7FFD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F4D5FB0-9E83-814C-BACB-9842DE3F53E0}"/>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91E49C81-3989-2245-AD4E-D990AB5CF4B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A1D3D23-D7F3-0540-B386-167B22D4BBA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539091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E8A5F-1A40-C840-AF57-208B296F38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41EB33-4241-AD4B-A032-8D1F2A575C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99E4005-9A92-1E4A-914E-A688A2DDFA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CCA286C-14B4-6442-910D-C8CB4DAE6772}"/>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DBE3CCEC-9D93-034F-B768-02AF4DA641EF}"/>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58506DDA-0A7E-894B-B2A3-EFE2715F1401}"/>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611839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68E69-A97B-3540-8AFB-9DA8571FBED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6812D40-6662-A143-826C-7295A9274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FA4B139-B3BA-D04E-9D55-11240471E17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2B0CE28-294F-6342-B0A4-5957B93ED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9220414-BDDD-2C4A-8231-030C829A899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6D8101-9141-AF47-824E-7BBA54C9D56E}"/>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id="{49426E15-5D49-AD40-A730-4B8FF8AC19FE}"/>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6B286391-6BB8-8646-BE48-8624007F49F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805853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4D134-C224-F04A-B1B5-2347FDAE286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61D0D4B-4263-DE46-896A-4D7A3C9CE9E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id="{33A144DD-4A03-1A40-A9EF-95EA5087F658}"/>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2BA6105E-1D04-6046-BA10-C5D5CEF9F71C}"/>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8201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D230FEF-53A5-7B49-8105-72C683DF984C}"/>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id="{5ACD4E55-D176-7747-9759-6E04F3867EF0}"/>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512DF89E-DB1C-ED49-8495-B84D2C565BC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888927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3A2B7-0244-DE48-80E0-72CCCBEE6D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4665A9-3451-8143-B796-F32AF00A2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F235910-E26E-604F-BC7E-27A57E22D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5F84F6-D404-C946-9D01-A760728A9D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7A33F005-3B28-A244-9FFC-D677BC20D331}"/>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41A2E58-F669-3142-8324-1691ED9777CA}"/>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48214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E2EAB-01B7-1D47-8121-921DD8A357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5A51D03-AED7-4943-A22B-A5F6FB189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E4154A4-51D4-B64A-B4D0-FC1168760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7D6FFA-DBE7-C24C-9C6D-97D25E7F9D2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6F69AA2B-8B10-AF4F-B833-1098DEBB2315}"/>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3288DC9-EAA6-5947-952A-A93B0E7322DF}"/>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506331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E31DA-8BC1-7248-B5C2-15A94ACE76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A86E8F-4E7B-DB4F-8C78-0D90E926139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5D79C1-733D-5242-8BC2-078D671F5E8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B94A43D4-1C6B-EC42-B286-BEC8EB5C217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D9EA316-AA63-5444-9E4F-DE470102D8A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237150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061FC6-7735-4149-BA7B-E0A2C695A8F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B8650BF-0F5A-9A4F-987E-4117A3E87D4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468738-749B-1F4C-989A-E50F8F2B2ACF}"/>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3EE5189A-7F43-C74E-99B0-E39A0681B80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035343C4-195C-A44F-ADED-5A904351478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712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contenu 2bis">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F9B18C37-71A5-3F40-ABA0-8AF7CB028CE4}"/>
              </a:ext>
            </a:extLst>
          </p:cNvPr>
          <p:cNvSpPr>
            <a:spLocks noGrp="1"/>
          </p:cNvSpPr>
          <p:nvPr>
            <p:ph type="body" sz="quarter" idx="10"/>
          </p:nvPr>
        </p:nvSpPr>
        <p:spPr>
          <a:xfrm>
            <a:off x="8043181" y="2318543"/>
            <a:ext cx="3416400" cy="2220913"/>
          </a:xfrm>
          <a:prstGeom prst="rect">
            <a:avLst/>
          </a:prstGeom>
          <a:solidFill>
            <a:srgbClr val="E4E2D9"/>
          </a:solidFill>
          <a:ln>
            <a:noFill/>
          </a:ln>
        </p:spPr>
        <p:txBody>
          <a:bodyPr lIns="144000" tIns="360000" rIns="144000" bIns="144000"/>
          <a:lstStyle>
            <a:lvl1pPr marL="0" indent="0">
              <a:buNone/>
              <a:defRPr sz="1600" b="1" i="0">
                <a:solidFill>
                  <a:schemeClr val="accent6"/>
                </a:solidFill>
                <a:latin typeface="Times" pitchFamily="2" charset="0"/>
              </a:defRPr>
            </a:lvl1pPr>
          </a:lstStyle>
          <a:p>
            <a:pPr lvl="0"/>
            <a:r>
              <a:rPr lang="fr-FR" dirty="0"/>
              <a:t>Cliquez pour modifier les styles du texte du masque</a:t>
            </a:r>
          </a:p>
        </p:txBody>
      </p:sp>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2057400"/>
            <a:ext cx="6366556" cy="4343400"/>
          </a:xfrm>
          <a:prstGeom prst="rect">
            <a:avLst/>
          </a:prstGeom>
        </p:spPr>
        <p:txBody>
          <a:bodyPr/>
          <a:lstStyle>
            <a:lvl1pPr marL="0" indent="0">
              <a:buNone/>
              <a:defRPr sz="1600" b="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cxnSp>
        <p:nvCxnSpPr>
          <p:cNvPr id="10" name="Connecteur droit 9">
            <a:extLst>
              <a:ext uri="{FF2B5EF4-FFF2-40B4-BE49-F238E27FC236}">
                <a16:creationId xmlns:a16="http://schemas.microsoft.com/office/drawing/2014/main" id="{8BF2B802-0A81-644C-991C-34CD6A7EA32A}"/>
              </a:ext>
            </a:extLst>
          </p:cNvPr>
          <p:cNvCxnSpPr/>
          <p:nvPr userDrawn="1"/>
        </p:nvCxnSpPr>
        <p:spPr>
          <a:xfrm>
            <a:off x="839787" y="1873442"/>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6" y="634736"/>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0"/>
            <a:ext cx="370030" cy="671395"/>
          </a:xfrm>
          <a:prstGeom prst="rect">
            <a:avLst/>
          </a:prstGeom>
        </p:spPr>
      </p:pic>
      <p:sp>
        <p:nvSpPr>
          <p:cNvPr id="9" name="Titre 1">
            <a:extLst>
              <a:ext uri="{FF2B5EF4-FFF2-40B4-BE49-F238E27FC236}">
                <a16:creationId xmlns:a16="http://schemas.microsoft.com/office/drawing/2014/main" id="{75B04DE9-7217-F141-ACE0-D597FF8BD093}"/>
              </a:ext>
            </a:extLst>
          </p:cNvPr>
          <p:cNvSpPr>
            <a:spLocks noGrp="1"/>
          </p:cNvSpPr>
          <p:nvPr>
            <p:ph type="title" hasCustomPrompt="1"/>
          </p:nvPr>
        </p:nvSpPr>
        <p:spPr>
          <a:xfrm>
            <a:off x="839788" y="1079577"/>
            <a:ext cx="3932237" cy="740229"/>
          </a:xfrm>
          <a:prstGeom prst="rect">
            <a:avLst/>
          </a:prstGeom>
        </p:spPr>
        <p:txBody>
          <a:bodyPr anchor="b"/>
          <a:lstStyle>
            <a:lvl1pPr>
              <a:defRPr sz="3200" b="0">
                <a:solidFill>
                  <a:srgbClr val="00959A"/>
                </a:solidFill>
                <a:latin typeface="+mj-lt"/>
              </a:defRPr>
            </a:lvl1pPr>
          </a:lstStyle>
          <a:p>
            <a:r>
              <a:rPr lang="fr-FR" dirty="0"/>
              <a:t>Titre unique</a:t>
            </a:r>
          </a:p>
        </p:txBody>
      </p:sp>
      <p:pic>
        <p:nvPicPr>
          <p:cNvPr id="8" name="Image 7">
            <a:extLst>
              <a:ext uri="{FF2B5EF4-FFF2-40B4-BE49-F238E27FC236}">
                <a16:creationId xmlns:a16="http://schemas.microsoft.com/office/drawing/2014/main" id="{19D7CDFC-0D59-FF4B-BCEB-20224EEF2429}"/>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Tree>
    <p:extLst>
      <p:ext uri="{BB962C8B-B14F-4D97-AF65-F5344CB8AC3E}">
        <p14:creationId xmlns:p14="http://schemas.microsoft.com/office/powerpoint/2010/main" val="28614731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6BDD6-9132-6949-9D18-621E7E52CA9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F6735F-B698-B24D-85CB-8C3596E7C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9B2F277-228A-FD4D-B842-DB52DEF7645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0BFD831-5347-2044-8482-A5F88F7A210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44E8D46-10E6-574E-9D7E-F94DE70B36C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670599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BCAA5-196A-B44C-9522-5A92527BEF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A24EBD-D266-2442-833D-E689EAE87F7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7B6F78-5B9B-994E-87C3-19993B0DD5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6A661093-24D8-2E48-812C-90ADE53F148D}"/>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2D07AC50-4DAD-E84B-9DBA-2258526910A9}"/>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114337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DD1D3-6F93-9248-9B66-CB58B5819D9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A239B5E-0764-0042-97B5-96ABA7FFD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F4D5FB0-9E83-814C-BACB-9842DE3F53E0}"/>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91E49C81-3989-2245-AD4E-D990AB5CF4B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A1D3D23-D7F3-0540-B386-167B22D4BBA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79084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E8A5F-1A40-C840-AF57-208B296F38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41EB33-4241-AD4B-A032-8D1F2A575C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99E4005-9A92-1E4A-914E-A688A2DDFA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CCA286C-14B4-6442-910D-C8CB4DAE6772}"/>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DBE3CCEC-9D93-034F-B768-02AF4DA641EF}"/>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58506DDA-0A7E-894B-B2A3-EFE2715F1401}"/>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668259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68E69-A97B-3540-8AFB-9DA8571FBED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6812D40-6662-A143-826C-7295A9274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FA4B139-B3BA-D04E-9D55-11240471E17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2B0CE28-294F-6342-B0A4-5957B93ED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9220414-BDDD-2C4A-8231-030C829A899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6D8101-9141-AF47-824E-7BBA54C9D56E}"/>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id="{49426E15-5D49-AD40-A730-4B8FF8AC19FE}"/>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6B286391-6BB8-8646-BE48-8624007F49F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705071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4D134-C224-F04A-B1B5-2347FDAE286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61D0D4B-4263-DE46-896A-4D7A3C9CE9E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id="{33A144DD-4A03-1A40-A9EF-95EA5087F658}"/>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2BA6105E-1D04-6046-BA10-C5D5CEF9F71C}"/>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756834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D230FEF-53A5-7B49-8105-72C683DF984C}"/>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id="{5ACD4E55-D176-7747-9759-6E04F3867EF0}"/>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512DF89E-DB1C-ED49-8495-B84D2C565BC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219011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3A2B7-0244-DE48-80E0-72CCCBEE6D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4665A9-3451-8143-B796-F32AF00A2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F235910-E26E-604F-BC7E-27A57E22D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5F84F6-D404-C946-9D01-A760728A9D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7A33F005-3B28-A244-9FFC-D677BC20D331}"/>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41A2E58-F669-3142-8324-1691ED9777CA}"/>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180104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E2EAB-01B7-1D47-8121-921DD8A357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5A51D03-AED7-4943-A22B-A5F6FB189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E4154A4-51D4-B64A-B4D0-FC1168760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7D6FFA-DBE7-C24C-9C6D-97D25E7F9D2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6F69AA2B-8B10-AF4F-B833-1098DEBB2315}"/>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3288DC9-EAA6-5947-952A-A93B0E7322DF}"/>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067549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E31DA-8BC1-7248-B5C2-15A94ACE76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A86E8F-4E7B-DB4F-8C78-0D90E926139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5D79C1-733D-5242-8BC2-078D671F5E8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B94A43D4-1C6B-EC42-B286-BEC8EB5C217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D9EA316-AA63-5444-9E4F-DE470102D8A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23806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contenu 3">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740702"/>
            <a:ext cx="6366556" cy="5660098"/>
          </a:xfrm>
          <a:prstGeom prst="rect">
            <a:avLst/>
          </a:prstGeom>
        </p:spPr>
        <p:txBody>
          <a:bodyPr/>
          <a:lstStyle>
            <a:lvl1pPr marL="0" indent="0">
              <a:buNone/>
              <a:defRPr sz="1600" b="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6" y="634736"/>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0"/>
            <a:ext cx="370030" cy="671395"/>
          </a:xfrm>
          <a:prstGeom prst="rect">
            <a:avLst/>
          </a:prstGeom>
        </p:spPr>
      </p:pic>
      <p:sp>
        <p:nvSpPr>
          <p:cNvPr id="9" name="Espace réservé du texte 3">
            <a:extLst>
              <a:ext uri="{FF2B5EF4-FFF2-40B4-BE49-F238E27FC236}">
                <a16:creationId xmlns:a16="http://schemas.microsoft.com/office/drawing/2014/main" id="{B6CBE18F-372F-9B44-98E4-F63853451752}"/>
              </a:ext>
            </a:extLst>
          </p:cNvPr>
          <p:cNvSpPr>
            <a:spLocks noGrp="1"/>
          </p:cNvSpPr>
          <p:nvPr>
            <p:ph type="body" sz="half" idx="10" hasCustomPrompt="1"/>
          </p:nvPr>
        </p:nvSpPr>
        <p:spPr>
          <a:xfrm>
            <a:off x="7454347" y="2057400"/>
            <a:ext cx="3999146" cy="4343400"/>
          </a:xfrm>
          <a:prstGeom prst="rect">
            <a:avLst/>
          </a:prstGeom>
        </p:spPr>
        <p:txBody>
          <a:bodyPr/>
          <a:lstStyle>
            <a:lvl1pPr marL="0" indent="0">
              <a:buNone/>
              <a:defRPr sz="1600" b="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endParaRPr lang="fr-FR" dirty="0">
              <a:effectLst/>
              <a:latin typeface="Times" pitchFamily="2" charset="0"/>
            </a:endParaRPr>
          </a:p>
        </p:txBody>
      </p:sp>
      <p:pic>
        <p:nvPicPr>
          <p:cNvPr id="6" name="Image 5">
            <a:extLst>
              <a:ext uri="{FF2B5EF4-FFF2-40B4-BE49-F238E27FC236}">
                <a16:creationId xmlns:a16="http://schemas.microsoft.com/office/drawing/2014/main" id="{66C12795-1B09-D54F-992D-76BF3D31A6FF}"/>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Tree>
    <p:extLst>
      <p:ext uri="{BB962C8B-B14F-4D97-AF65-F5344CB8AC3E}">
        <p14:creationId xmlns:p14="http://schemas.microsoft.com/office/powerpoint/2010/main" val="36677344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061FC6-7735-4149-BA7B-E0A2C695A8F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B8650BF-0F5A-9A4F-987E-4117A3E87D4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468738-749B-1F4C-989A-E50F8F2B2ACF}"/>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3EE5189A-7F43-C74E-99B0-E39A0681B80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035343C4-195C-A44F-ADED-5A904351478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594454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6BDD6-9132-6949-9D18-621E7E52CA9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F6735F-B698-B24D-85CB-8C3596E7C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9B2F277-228A-FD4D-B842-DB52DEF7645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0BFD831-5347-2044-8482-A5F88F7A210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44E8D46-10E6-574E-9D7E-F94DE70B36C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161442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BCAA5-196A-B44C-9522-5A92527BEF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A24EBD-D266-2442-833D-E689EAE87F7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7B6F78-5B9B-994E-87C3-19993B0DD5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6A661093-24D8-2E48-812C-90ADE53F148D}"/>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2D07AC50-4DAD-E84B-9DBA-2258526910A9}"/>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841335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DD1D3-6F93-9248-9B66-CB58B5819D9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A239B5E-0764-0042-97B5-96ABA7FFD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F4D5FB0-9E83-814C-BACB-9842DE3F53E0}"/>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91E49C81-3989-2245-AD4E-D990AB5CF4B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A1D3D23-D7F3-0540-B386-167B22D4BBA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95702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E8A5F-1A40-C840-AF57-208B296F38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41EB33-4241-AD4B-A032-8D1F2A575C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99E4005-9A92-1E4A-914E-A688A2DDFA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CCA286C-14B4-6442-910D-C8CB4DAE6772}"/>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DBE3CCEC-9D93-034F-B768-02AF4DA641EF}"/>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58506DDA-0A7E-894B-B2A3-EFE2715F1401}"/>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142721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68E69-A97B-3540-8AFB-9DA8571FBED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6812D40-6662-A143-826C-7295A9274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FA4B139-B3BA-D04E-9D55-11240471E17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2B0CE28-294F-6342-B0A4-5957B93ED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9220414-BDDD-2C4A-8231-030C829A899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6D8101-9141-AF47-824E-7BBA54C9D56E}"/>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id="{49426E15-5D49-AD40-A730-4B8FF8AC19FE}"/>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6B286391-6BB8-8646-BE48-8624007F49F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45387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4D134-C224-F04A-B1B5-2347FDAE286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61D0D4B-4263-DE46-896A-4D7A3C9CE9E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id="{33A144DD-4A03-1A40-A9EF-95EA5087F658}"/>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2BA6105E-1D04-6046-BA10-C5D5CEF9F71C}"/>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070137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D230FEF-53A5-7B49-8105-72C683DF984C}"/>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id="{5ACD4E55-D176-7747-9759-6E04F3867EF0}"/>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512DF89E-DB1C-ED49-8495-B84D2C565BC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752871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3A2B7-0244-DE48-80E0-72CCCBEE6D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4665A9-3451-8143-B796-F32AF00A2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F235910-E26E-604F-BC7E-27A57E22D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5F84F6-D404-C946-9D01-A760728A9D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7A33F005-3B28-A244-9FFC-D677BC20D331}"/>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41A2E58-F669-3142-8324-1691ED9777CA}"/>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315667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E2EAB-01B7-1D47-8121-921DD8A357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5A51D03-AED7-4943-A22B-A5F6FB189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E4154A4-51D4-B64A-B4D0-FC1168760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7D6FFA-DBE7-C24C-9C6D-97D25E7F9D2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6F69AA2B-8B10-AF4F-B833-1098DEBB2315}"/>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3288DC9-EAA6-5947-952A-A93B0E7322DF}"/>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64931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ouble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B6C0A35-4EB9-5341-8B8E-CA3C20DDBE68}"/>
              </a:ext>
            </a:extLst>
          </p:cNvPr>
          <p:cNvSpPr>
            <a:spLocks noGrp="1"/>
          </p:cNvSpPr>
          <p:nvPr>
            <p:ph sz="half" idx="1" hasCustomPrompt="1"/>
          </p:nvPr>
        </p:nvSpPr>
        <p:spPr>
          <a:xfrm>
            <a:off x="838200" y="2286001"/>
            <a:ext cx="5181600" cy="3890962"/>
          </a:xfrm>
          <a:prstGeom prst="rect">
            <a:avLst/>
          </a:prstGeom>
        </p:spPr>
        <p:txBody>
          <a:bodyPr/>
          <a:lstStyle>
            <a:lvl1pPr marL="0" indent="0">
              <a:buNone/>
              <a:defRPr b="0">
                <a:latin typeface="+mj-lt"/>
              </a:defRPr>
            </a:lvl1pPr>
          </a:lstStyle>
          <a:p>
            <a:pPr lvl="0"/>
            <a:r>
              <a:rPr lang="fr-FR" dirty="0"/>
              <a:t>TITRE</a:t>
            </a:r>
          </a:p>
        </p:txBody>
      </p:sp>
      <p:sp>
        <p:nvSpPr>
          <p:cNvPr id="4" name="Espace réservé du contenu 3">
            <a:extLst>
              <a:ext uri="{FF2B5EF4-FFF2-40B4-BE49-F238E27FC236}">
                <a16:creationId xmlns:a16="http://schemas.microsoft.com/office/drawing/2014/main" id="{8CBF8C14-E4F4-F34B-9F09-8FC954F2DBBC}"/>
              </a:ext>
            </a:extLst>
          </p:cNvPr>
          <p:cNvSpPr>
            <a:spLocks noGrp="1"/>
          </p:cNvSpPr>
          <p:nvPr>
            <p:ph sz="half" idx="2" hasCustomPrompt="1"/>
          </p:nvPr>
        </p:nvSpPr>
        <p:spPr>
          <a:xfrm>
            <a:off x="6172200" y="2286001"/>
            <a:ext cx="5181600" cy="3890962"/>
          </a:xfrm>
          <a:prstGeom prst="rect">
            <a:avLst/>
          </a:prstGeom>
        </p:spPr>
        <p:txBody>
          <a:bodyPr/>
          <a:lstStyle>
            <a:lvl1pPr marL="0" indent="0">
              <a:buNone/>
              <a:defRPr sz="2800" b="0">
                <a:latin typeface="+mj-lt"/>
              </a:defRPr>
            </a:lvl1pPr>
          </a:lstStyle>
          <a:p>
            <a:pPr lvl="0"/>
            <a:r>
              <a:rPr lang="fr-FR" dirty="0"/>
              <a:t>TITRE</a:t>
            </a:r>
          </a:p>
        </p:txBody>
      </p:sp>
      <p:pic>
        <p:nvPicPr>
          <p:cNvPr id="8" name="Image 7">
            <a:extLst>
              <a:ext uri="{FF2B5EF4-FFF2-40B4-BE49-F238E27FC236}">
                <a16:creationId xmlns:a16="http://schemas.microsoft.com/office/drawing/2014/main" id="{2F771CBB-6C43-4D49-9822-911140128A94}"/>
              </a:ext>
            </a:extLst>
          </p:cNvPr>
          <p:cNvPicPr>
            <a:picLocks noChangeAspect="1"/>
          </p:cNvPicPr>
          <p:nvPr userDrawn="1"/>
        </p:nvPicPr>
        <p:blipFill>
          <a:blip r:embed="rId2"/>
          <a:stretch>
            <a:fillRect/>
          </a:stretch>
        </p:blipFill>
        <p:spPr>
          <a:xfrm>
            <a:off x="10782096" y="634736"/>
            <a:ext cx="671396" cy="1218203"/>
          </a:xfrm>
          <a:prstGeom prst="rect">
            <a:avLst/>
          </a:prstGeom>
        </p:spPr>
      </p:pic>
      <p:pic>
        <p:nvPicPr>
          <p:cNvPr id="9" name="Image 8">
            <a:extLst>
              <a:ext uri="{FF2B5EF4-FFF2-40B4-BE49-F238E27FC236}">
                <a16:creationId xmlns:a16="http://schemas.microsoft.com/office/drawing/2014/main" id="{BA57C513-CA84-0348-8E00-D1660F540B4E}"/>
              </a:ext>
            </a:extLst>
          </p:cNvPr>
          <p:cNvPicPr>
            <a:picLocks noChangeAspect="1"/>
          </p:cNvPicPr>
          <p:nvPr userDrawn="1"/>
        </p:nvPicPr>
        <p:blipFill>
          <a:blip r:embed="rId2"/>
          <a:stretch>
            <a:fillRect/>
          </a:stretch>
        </p:blipFill>
        <p:spPr>
          <a:xfrm rot="16200000">
            <a:off x="10213548" y="590020"/>
            <a:ext cx="370030" cy="671395"/>
          </a:xfrm>
          <a:prstGeom prst="rect">
            <a:avLst/>
          </a:prstGeom>
        </p:spPr>
      </p:pic>
      <p:pic>
        <p:nvPicPr>
          <p:cNvPr id="11" name="Image 10">
            <a:extLst>
              <a:ext uri="{FF2B5EF4-FFF2-40B4-BE49-F238E27FC236}">
                <a16:creationId xmlns:a16="http://schemas.microsoft.com/office/drawing/2014/main" id="{AE4EB570-BBEC-884D-83E7-31CC10013F03}"/>
              </a:ext>
            </a:extLst>
          </p:cNvPr>
          <p:cNvPicPr>
            <a:picLocks noChangeAspect="1"/>
          </p:cNvPicPr>
          <p:nvPr userDrawn="1"/>
        </p:nvPicPr>
        <p:blipFill>
          <a:blip r:embed="rId3"/>
          <a:stretch>
            <a:fillRect/>
          </a:stretch>
        </p:blipFill>
        <p:spPr>
          <a:xfrm rot="16200000">
            <a:off x="671898" y="1853196"/>
            <a:ext cx="307561" cy="558049"/>
          </a:xfrm>
          <a:prstGeom prst="rect">
            <a:avLst/>
          </a:prstGeom>
        </p:spPr>
      </p:pic>
      <p:pic>
        <p:nvPicPr>
          <p:cNvPr id="12" name="Image 11">
            <a:extLst>
              <a:ext uri="{FF2B5EF4-FFF2-40B4-BE49-F238E27FC236}">
                <a16:creationId xmlns:a16="http://schemas.microsoft.com/office/drawing/2014/main" id="{27F790B0-1850-E94F-867F-E535C4692494}"/>
              </a:ext>
            </a:extLst>
          </p:cNvPr>
          <p:cNvPicPr>
            <a:picLocks noChangeAspect="1"/>
          </p:cNvPicPr>
          <p:nvPr userDrawn="1"/>
        </p:nvPicPr>
        <p:blipFill>
          <a:blip r:embed="rId3"/>
          <a:stretch>
            <a:fillRect/>
          </a:stretch>
        </p:blipFill>
        <p:spPr>
          <a:xfrm rot="16200000">
            <a:off x="6018419" y="1853195"/>
            <a:ext cx="307561" cy="558049"/>
          </a:xfrm>
          <a:prstGeom prst="rect">
            <a:avLst/>
          </a:prstGeom>
        </p:spPr>
      </p:pic>
      <p:pic>
        <p:nvPicPr>
          <p:cNvPr id="10" name="Image 9">
            <a:extLst>
              <a:ext uri="{FF2B5EF4-FFF2-40B4-BE49-F238E27FC236}">
                <a16:creationId xmlns:a16="http://schemas.microsoft.com/office/drawing/2014/main" id="{B3C2D0AD-DC8C-5248-A69D-503E251BB1F3}"/>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Tree>
    <p:extLst>
      <p:ext uri="{BB962C8B-B14F-4D97-AF65-F5344CB8AC3E}">
        <p14:creationId xmlns:p14="http://schemas.microsoft.com/office/powerpoint/2010/main" val="13592826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E31DA-8BC1-7248-B5C2-15A94ACE76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A86E8F-4E7B-DB4F-8C78-0D90E926139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5D79C1-733D-5242-8BC2-078D671F5E84}"/>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B94A43D4-1C6B-EC42-B286-BEC8EB5C217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D9EA316-AA63-5444-9E4F-DE470102D8A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517613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061FC6-7735-4149-BA7B-E0A2C695A8F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B8650BF-0F5A-9A4F-987E-4117A3E87D4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468738-749B-1F4C-989A-E50F8F2B2ACF}"/>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3EE5189A-7F43-C74E-99B0-E39A0681B80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035343C4-195C-A44F-ADED-5A904351478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315705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E6BDD6-9132-6949-9D18-621E7E52CA9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F6735F-B698-B24D-85CB-8C3596E7C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9B2F277-228A-FD4D-B842-DB52DEF7645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E0BFD831-5347-2044-8482-A5F88F7A210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44E8D46-10E6-574E-9D7E-F94DE70B36C5}"/>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792858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BCAA5-196A-B44C-9522-5A92527BEF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A24EBD-D266-2442-833D-E689EAE87F7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7B6F78-5B9B-994E-87C3-19993B0DD5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6A661093-24D8-2E48-812C-90ADE53F148D}"/>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2D07AC50-4DAD-E84B-9DBA-2258526910A9}"/>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985068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DD1D3-6F93-9248-9B66-CB58B5819D9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A239B5E-0764-0042-97B5-96ABA7FFD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F4D5FB0-9E83-814C-BACB-9842DE3F53E0}"/>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91E49C81-3989-2245-AD4E-D990AB5CF4B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A1D3D23-D7F3-0540-B386-167B22D4BBA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148845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E8A5F-1A40-C840-AF57-208B296F38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41EB33-4241-AD4B-A032-8D1F2A575C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99E4005-9A92-1E4A-914E-A688A2DDFA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CCA286C-14B4-6442-910D-C8CB4DAE6772}"/>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DBE3CCEC-9D93-034F-B768-02AF4DA641EF}"/>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58506DDA-0A7E-894B-B2A3-EFE2715F1401}"/>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649422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68E69-A97B-3540-8AFB-9DA8571FBED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6812D40-6662-A143-826C-7295A9274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FA4B139-B3BA-D04E-9D55-11240471E17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2B0CE28-294F-6342-B0A4-5957B93ED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9220414-BDDD-2C4A-8231-030C829A899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6D8101-9141-AF47-824E-7BBA54C9D56E}"/>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id="{49426E15-5D49-AD40-A730-4B8FF8AC19FE}"/>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6B286391-6BB8-8646-BE48-8624007F49FB}"/>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413008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4D134-C224-F04A-B1B5-2347FDAE286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61D0D4B-4263-DE46-896A-4D7A3C9CE9E3}"/>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id="{33A144DD-4A03-1A40-A9EF-95EA5087F658}"/>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2BA6105E-1D04-6046-BA10-C5D5CEF9F71C}"/>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553235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D230FEF-53A5-7B49-8105-72C683DF984C}"/>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id="{5ACD4E55-D176-7747-9759-6E04F3867EF0}"/>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512DF89E-DB1C-ED49-8495-B84D2C565BC2}"/>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790338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3A2B7-0244-DE48-80E0-72CCCBEE6D6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4665A9-3451-8143-B796-F32AF00A2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F235910-E26E-604F-BC7E-27A57E22D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5F84F6-D404-C946-9D01-A760728A9DA6}"/>
              </a:ext>
            </a:extLst>
          </p:cNvPr>
          <p:cNvSpPr>
            <a:spLocks noGrp="1"/>
          </p:cNvSpPr>
          <p:nvPr>
            <p:ph type="dt" sz="half" idx="10"/>
          </p:nvPr>
        </p:nvSpPr>
        <p:spPr/>
        <p:txBody>
          <a:body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7A33F005-3B28-A244-9FFC-D677BC20D331}"/>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A41A2E58-F669-3142-8324-1691ED9777CA}"/>
              </a:ext>
            </a:extLst>
          </p:cNvPr>
          <p:cNvSpPr>
            <a:spLocks noGrp="1"/>
          </p:cNvSpPr>
          <p:nvPr>
            <p:ph type="sldNum" sz="quarter" idx="12"/>
          </p:nvPr>
        </p:nvSpPr>
        <p:spPr/>
        <p:txBody>
          <a:body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97573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7.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3.xml"/><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SIPCMContentMarking" descr="{&quot;HashCode&quot;:967973103,&quot;Placement&quot;:&quot;Footer&quot;,&quot;Top&quot;:519.343,&quot;Left&quot;:0.0,&quot;SlideWidth&quot;:960,&quot;SlideHeight&quot;:540}">
            <a:extLst>
              <a:ext uri="{FF2B5EF4-FFF2-40B4-BE49-F238E27FC236}">
                <a16:creationId xmlns:a16="http://schemas.microsoft.com/office/drawing/2014/main" id="{DBD2B9A8-6A3A-4FF8-920E-916C1489208F}"/>
              </a:ext>
            </a:extLst>
          </p:cNvPr>
          <p:cNvSpPr txBox="1"/>
          <p:nvPr userDrawn="1"/>
        </p:nvSpPr>
        <p:spPr>
          <a:xfrm>
            <a:off x="0" y="6595656"/>
            <a:ext cx="650765" cy="262344"/>
          </a:xfrm>
          <a:prstGeom prst="rect">
            <a:avLst/>
          </a:prstGeom>
          <a:noFill/>
        </p:spPr>
        <p:txBody>
          <a:bodyPr vert="horz" wrap="square" lIns="0" tIns="0" rIns="0" bIns="0" rtlCol="0" anchor="ctr" anchorCtr="1">
            <a:spAutoFit/>
          </a:bodyPr>
          <a:lstStyle/>
          <a:p>
            <a:pPr algn="l">
              <a:spcBef>
                <a:spcPts val="0"/>
              </a:spcBef>
              <a:spcAft>
                <a:spcPts val="0"/>
              </a:spcAft>
            </a:pPr>
            <a:r>
              <a:rPr lang="fr-FR" sz="1000">
                <a:solidFill>
                  <a:srgbClr val="A80000"/>
                </a:solidFill>
                <a:latin typeface="Calibri" panose="020F0502020204030204" pitchFamily="34" charset="0"/>
              </a:rPr>
              <a:t>Interne</a:t>
            </a:r>
          </a:p>
        </p:txBody>
      </p:sp>
    </p:spTree>
    <p:extLst>
      <p:ext uri="{BB962C8B-B14F-4D97-AF65-F5344CB8AC3E}">
        <p14:creationId xmlns:p14="http://schemas.microsoft.com/office/powerpoint/2010/main" val="3087604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72" r:id="rId4"/>
    <p:sldLayoutId id="2147483674" r:id="rId5"/>
    <p:sldLayoutId id="2147483657" r:id="rId6"/>
    <p:sldLayoutId id="2147483675" r:id="rId7"/>
    <p:sldLayoutId id="2147483673" r:id="rId8"/>
    <p:sldLayoutId id="2147483652" r:id="rId9"/>
    <p:sldLayoutId id="2147483676" r:id="rId10"/>
    <p:sldLayoutId id="2147483655" r:id="rId11"/>
    <p:sldLayoutId id="2147483653" r:id="rId12"/>
  </p:sldLayoutIdLst>
  <p:txStyles>
    <p:titleStyle>
      <a:lvl1pPr algn="l" defTabSz="914400" rtl="0" eaLnBrk="1" latinLnBrk="0" hangingPunct="1">
        <a:lnSpc>
          <a:spcPct val="90000"/>
        </a:lnSpc>
        <a:spcBef>
          <a:spcPct val="0"/>
        </a:spcBef>
        <a:buNone/>
        <a:defRPr sz="4400" b="1" kern="1200">
          <a:solidFill>
            <a:schemeClr val="tx1"/>
          </a:solidFill>
          <a:latin typeface="Raleway"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6F2936-BC53-9548-81CF-9AF83F9C2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FDA2E6-1E47-5F4C-889F-E3D5C85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70F7B2-32E4-9944-8B80-CD1FBC4F7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8952AEB9-D7CC-F343-B6C3-242932CEA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A7B38F4F-6459-C543-A2BB-E1844FD49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5657175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6F2936-BC53-9548-81CF-9AF83F9C2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FDA2E6-1E47-5F4C-889F-E3D5C85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70F7B2-32E4-9944-8B80-CD1FBC4F7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8952AEB9-D7CC-F343-B6C3-242932CEA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A7B38F4F-6459-C543-A2BB-E1844FD49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34746056"/>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6F2936-BC53-9548-81CF-9AF83F9C2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FDA2E6-1E47-5F4C-889F-E3D5C85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70F7B2-32E4-9944-8B80-CD1FBC4F7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8952AEB9-D7CC-F343-B6C3-242932CEA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A7B38F4F-6459-C543-A2BB-E1844FD49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65015731"/>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6F2936-BC53-9548-81CF-9AF83F9C2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FDA2E6-1E47-5F4C-889F-E3D5C85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70F7B2-32E4-9944-8B80-CD1FBC4F7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8952AEB9-D7CC-F343-B6C3-242932CEA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A7B38F4F-6459-C543-A2BB-E1844FD49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7322160"/>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6F2936-BC53-9548-81CF-9AF83F9C2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FDA2E6-1E47-5F4C-889F-E3D5C85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70F7B2-32E4-9944-8B80-CD1FBC4F7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8952AEB9-D7CC-F343-B6C3-242932CEA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A7B38F4F-6459-C543-A2BB-E1844FD49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279775"/>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6F2936-BC53-9548-81CF-9AF83F9C2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FDA2E6-1E47-5F4C-889F-E3D5C85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70F7B2-32E4-9944-8B80-CD1FBC4F7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8952AEB9-D7CC-F343-B6C3-242932CEA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A7B38F4F-6459-C543-A2BB-E1844FD49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10548815"/>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6F2936-BC53-9548-81CF-9AF83F9C2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FDA2E6-1E47-5F4C-889F-E3D5C85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70F7B2-32E4-9944-8B80-CD1FBC4F7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8952AEB9-D7CC-F343-B6C3-242932CEA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A7B38F4F-6459-C543-A2BB-E1844FD49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75485843"/>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6F2936-BC53-9548-81CF-9AF83F9C2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FDA2E6-1E47-5F4C-889F-E3D5C85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70F7B2-32E4-9944-8B80-CD1FBC4F7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8952AEB9-D7CC-F343-B6C3-242932CEA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A7B38F4F-6459-C543-A2BB-E1844FD49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69576682"/>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6F2936-BC53-9548-81CF-9AF83F9C2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FDA2E6-1E47-5F4C-889F-E3D5C85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70F7B2-32E4-9944-8B80-CD1FBC4F7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8952AEB9-D7CC-F343-B6C3-242932CEA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A7B38F4F-6459-C543-A2BB-E1844FD49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7778948"/>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6F2936-BC53-9548-81CF-9AF83F9C2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FDA2E6-1E47-5F4C-889F-E3D5C85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70F7B2-32E4-9944-8B80-CD1FBC4F7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8952AEB9-D7CC-F343-B6C3-242932CEA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A7B38F4F-6459-C543-A2BB-E1844FD49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68695437"/>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02AA65A-CF16-466C-BB74-9ED931700C1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a:extLst>
              <a:ext uri="{FF2B5EF4-FFF2-40B4-BE49-F238E27FC236}">
                <a16:creationId xmlns:a16="http://schemas.microsoft.com/office/drawing/2014/main" id="{C983689B-4562-4CAC-BBEB-3355136DD229}"/>
              </a:ext>
            </a:extLst>
          </p:cNvPr>
          <p:cNvSpPr>
            <a:spLocks noGrp="1" noChangeArrowheads="1"/>
          </p:cNvSpPr>
          <p:nvPr>
            <p:ph type="body" idx="1"/>
          </p:nvPr>
        </p:nvSpPr>
        <p:spPr bwMode="auto">
          <a:xfrm>
            <a:off x="624417" y="162877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395268" name="Rectangle 4">
            <a:extLst>
              <a:ext uri="{FF2B5EF4-FFF2-40B4-BE49-F238E27FC236}">
                <a16:creationId xmlns:a16="http://schemas.microsoft.com/office/drawing/2014/main" id="{6655088D-4367-A141-95C7-EFB35840F026}"/>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ea typeface="+mn-ea"/>
                <a:cs typeface="+mn-cs"/>
              </a:defRPr>
            </a:lvl1pPr>
          </a:lstStyle>
          <a:p>
            <a:pPr>
              <a:defRPr/>
            </a:pPr>
            <a:endParaRPr lang="fr-FR">
              <a:solidFill>
                <a:srgbClr val="000000"/>
              </a:solidFill>
            </a:endParaRPr>
          </a:p>
        </p:txBody>
      </p:sp>
      <p:sp>
        <p:nvSpPr>
          <p:cNvPr id="395269" name="Rectangle 5">
            <a:extLst>
              <a:ext uri="{FF2B5EF4-FFF2-40B4-BE49-F238E27FC236}">
                <a16:creationId xmlns:a16="http://schemas.microsoft.com/office/drawing/2014/main" id="{C583CB3D-70B1-8448-9A0D-B1C4B462860A}"/>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cs typeface="+mn-cs"/>
              </a:defRPr>
            </a:lvl1pPr>
          </a:lstStyle>
          <a:p>
            <a:pPr>
              <a:defRPr/>
            </a:pPr>
            <a:endParaRPr lang="fr-FR">
              <a:solidFill>
                <a:srgbClr val="000000"/>
              </a:solidFill>
            </a:endParaRPr>
          </a:p>
        </p:txBody>
      </p:sp>
      <p:sp>
        <p:nvSpPr>
          <p:cNvPr id="395270" name="Rectangle 6">
            <a:extLst>
              <a:ext uri="{FF2B5EF4-FFF2-40B4-BE49-F238E27FC236}">
                <a16:creationId xmlns:a16="http://schemas.microsoft.com/office/drawing/2014/main" id="{9E96452C-471B-504E-8DA9-F59964493B83}"/>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6F5C9371-3C6A-4D53-867D-6D40BE946903}" type="slidenum">
              <a:rPr lang="fr-FR" altLang="fr-FR">
                <a:solidFill>
                  <a:srgbClr val="000000"/>
                </a:solidFill>
              </a:rPr>
              <a:pPr>
                <a:defRPr/>
              </a:pPr>
              <a:t>‹N°›</a:t>
            </a:fld>
            <a:endParaRPr lang="fr-FR" altLang="fr-FR">
              <a:solidFill>
                <a:srgbClr val="000000"/>
              </a:solidFill>
            </a:endParaRPr>
          </a:p>
        </p:txBody>
      </p:sp>
      <p:pic>
        <p:nvPicPr>
          <p:cNvPr id="1031" name="Image 10">
            <a:extLst>
              <a:ext uri="{FF2B5EF4-FFF2-40B4-BE49-F238E27FC236}">
                <a16:creationId xmlns:a16="http://schemas.microsoft.com/office/drawing/2014/main" id="{CF66BFBC-FBE5-466B-891C-EE80EF6307A0}"/>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651067" y="6122988"/>
            <a:ext cx="98213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 11">
            <a:extLst>
              <a:ext uri="{FF2B5EF4-FFF2-40B4-BE49-F238E27FC236}">
                <a16:creationId xmlns:a16="http://schemas.microsoft.com/office/drawing/2014/main" id="{10834054-5B73-4386-AE27-DF1707649ADD}"/>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703985" y="5353050"/>
            <a:ext cx="89323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65976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ransition spd="slow"/>
  <p:txStyles>
    <p:titleStyle>
      <a:lvl1pPr algn="ctr" rtl="0" eaLnBrk="0" fontAlgn="base" hangingPunct="0">
        <a:lnSpc>
          <a:spcPct val="70000"/>
        </a:lnSpc>
        <a:spcBef>
          <a:spcPct val="50000"/>
        </a:spcBef>
        <a:spcAft>
          <a:spcPct val="0"/>
        </a:spcAft>
        <a:defRPr sz="4400" b="1">
          <a:solidFill>
            <a:srgbClr val="DA4A22"/>
          </a:solidFill>
          <a:latin typeface="Calibri" panose="020F0502020204030204" pitchFamily="34" charset="0"/>
          <a:ea typeface="MS PGothic" pitchFamily="34" charset="-128"/>
          <a:cs typeface="+mj-cs"/>
        </a:defRPr>
      </a:lvl1pPr>
      <a:lvl2pPr algn="ctr" rtl="0" eaLnBrk="0" fontAlgn="base" hangingPunct="0">
        <a:lnSpc>
          <a:spcPct val="70000"/>
        </a:lnSpc>
        <a:spcBef>
          <a:spcPct val="50000"/>
        </a:spcBef>
        <a:spcAft>
          <a:spcPct val="0"/>
        </a:spcAft>
        <a:defRPr sz="4400" b="1">
          <a:solidFill>
            <a:srgbClr val="DA4A22"/>
          </a:solidFill>
          <a:latin typeface="Calibri" pitchFamily="34" charset="0"/>
          <a:ea typeface="MS PGothic" pitchFamily="34" charset="-128"/>
          <a:cs typeface="Arial" charset="0"/>
        </a:defRPr>
      </a:lvl2pPr>
      <a:lvl3pPr algn="ctr" rtl="0" eaLnBrk="0" fontAlgn="base" hangingPunct="0">
        <a:lnSpc>
          <a:spcPct val="70000"/>
        </a:lnSpc>
        <a:spcBef>
          <a:spcPct val="50000"/>
        </a:spcBef>
        <a:spcAft>
          <a:spcPct val="0"/>
        </a:spcAft>
        <a:defRPr sz="4400" b="1">
          <a:solidFill>
            <a:srgbClr val="DA4A22"/>
          </a:solidFill>
          <a:latin typeface="Calibri" pitchFamily="34" charset="0"/>
          <a:ea typeface="MS PGothic" pitchFamily="34" charset="-128"/>
          <a:cs typeface="Arial" charset="0"/>
        </a:defRPr>
      </a:lvl3pPr>
      <a:lvl4pPr algn="ctr" rtl="0" eaLnBrk="0" fontAlgn="base" hangingPunct="0">
        <a:lnSpc>
          <a:spcPct val="70000"/>
        </a:lnSpc>
        <a:spcBef>
          <a:spcPct val="50000"/>
        </a:spcBef>
        <a:spcAft>
          <a:spcPct val="0"/>
        </a:spcAft>
        <a:defRPr sz="4400" b="1">
          <a:solidFill>
            <a:srgbClr val="DA4A22"/>
          </a:solidFill>
          <a:latin typeface="Calibri" pitchFamily="34" charset="0"/>
          <a:ea typeface="MS PGothic" pitchFamily="34" charset="-128"/>
          <a:cs typeface="Arial" charset="0"/>
        </a:defRPr>
      </a:lvl4pPr>
      <a:lvl5pPr algn="ctr" rtl="0" eaLnBrk="0" fontAlgn="base" hangingPunct="0">
        <a:lnSpc>
          <a:spcPct val="70000"/>
        </a:lnSpc>
        <a:spcBef>
          <a:spcPct val="50000"/>
        </a:spcBef>
        <a:spcAft>
          <a:spcPct val="0"/>
        </a:spcAft>
        <a:defRPr sz="4400" b="1">
          <a:solidFill>
            <a:srgbClr val="DA4A22"/>
          </a:solidFill>
          <a:latin typeface="Calibri" pitchFamily="34" charset="0"/>
          <a:ea typeface="MS PGothic" pitchFamily="34" charset="-128"/>
          <a:cs typeface="Arial" charset="0"/>
        </a:defRPr>
      </a:lvl5pPr>
      <a:lvl6pPr marL="457200" algn="ctr" rtl="0" fontAlgn="base">
        <a:lnSpc>
          <a:spcPct val="70000"/>
        </a:lnSpc>
        <a:spcBef>
          <a:spcPct val="50000"/>
        </a:spcBef>
        <a:spcAft>
          <a:spcPct val="0"/>
        </a:spcAft>
        <a:defRPr sz="4400" b="1">
          <a:solidFill>
            <a:srgbClr val="FF6600"/>
          </a:solidFill>
          <a:latin typeface="Arial Narrow" pitchFamily="34" charset="0"/>
          <a:cs typeface="Arial" charset="0"/>
        </a:defRPr>
      </a:lvl6pPr>
      <a:lvl7pPr marL="914400" algn="ctr" rtl="0" fontAlgn="base">
        <a:lnSpc>
          <a:spcPct val="70000"/>
        </a:lnSpc>
        <a:spcBef>
          <a:spcPct val="50000"/>
        </a:spcBef>
        <a:spcAft>
          <a:spcPct val="0"/>
        </a:spcAft>
        <a:defRPr sz="4400" b="1">
          <a:solidFill>
            <a:srgbClr val="FF6600"/>
          </a:solidFill>
          <a:latin typeface="Arial Narrow" pitchFamily="34" charset="0"/>
          <a:cs typeface="Arial" charset="0"/>
        </a:defRPr>
      </a:lvl7pPr>
      <a:lvl8pPr marL="1371600" algn="ctr" rtl="0" fontAlgn="base">
        <a:lnSpc>
          <a:spcPct val="70000"/>
        </a:lnSpc>
        <a:spcBef>
          <a:spcPct val="50000"/>
        </a:spcBef>
        <a:spcAft>
          <a:spcPct val="0"/>
        </a:spcAft>
        <a:defRPr sz="4400" b="1">
          <a:solidFill>
            <a:srgbClr val="FF6600"/>
          </a:solidFill>
          <a:latin typeface="Arial Narrow" pitchFamily="34" charset="0"/>
          <a:cs typeface="Arial" charset="0"/>
        </a:defRPr>
      </a:lvl8pPr>
      <a:lvl9pPr marL="1828800" algn="ctr" rtl="0" fontAlgn="base">
        <a:lnSpc>
          <a:spcPct val="70000"/>
        </a:lnSpc>
        <a:spcBef>
          <a:spcPct val="50000"/>
        </a:spcBef>
        <a:spcAft>
          <a:spcPct val="0"/>
        </a:spcAft>
        <a:defRPr sz="4400" b="1">
          <a:solidFill>
            <a:srgbClr val="FF6600"/>
          </a:solidFill>
          <a:latin typeface="Arial Narrow"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6F2936-BC53-9548-81CF-9AF83F9C2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FDA2E6-1E47-5F4C-889F-E3D5C85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70F7B2-32E4-9944-8B80-CD1FBC4F7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8952AEB9-D7CC-F343-B6C3-242932CEA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A7B38F4F-6459-C543-A2BB-E1844FD49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9606157"/>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6F2936-BC53-9548-81CF-9AF83F9C2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FDA2E6-1E47-5F4C-889F-E3D5C85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70F7B2-32E4-9944-8B80-CD1FBC4F7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8952AEB9-D7CC-F343-B6C3-242932CEA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A7B38F4F-6459-C543-A2BB-E1844FD49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41370242"/>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6F2936-BC53-9548-81CF-9AF83F9C2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FDA2E6-1E47-5F4C-889F-E3D5C85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70F7B2-32E4-9944-8B80-CD1FBC4F7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8952AEB9-D7CC-F343-B6C3-242932CEA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A7B38F4F-6459-C543-A2BB-E1844FD49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51337096"/>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 y="0"/>
            <a:ext cx="11593081" cy="1700808"/>
          </a:xfrm>
          <a:prstGeom prst="rect">
            <a:avLst/>
          </a:prstGeom>
          <a:solidFill>
            <a:srgbClr val="3862AB"/>
          </a:solidFill>
        </p:spPr>
        <p:txBody>
          <a:bodyPr vert="horz" lIns="91440" tIns="45720" rIns="91440" bIns="45720" rtlCol="0" anchor="ctr">
            <a:normAutofit/>
          </a:bodyPr>
          <a:lstStyle/>
          <a:p>
            <a:r>
              <a:rPr lang="fr-FR" dirty="0"/>
              <a:t>Modifiez le style du titre</a:t>
            </a:r>
          </a:p>
        </p:txBody>
      </p:sp>
      <p:sp>
        <p:nvSpPr>
          <p:cNvPr id="7" name="Espace réservé du titre 1"/>
          <p:cNvSpPr txBox="1">
            <a:spLocks/>
          </p:cNvSpPr>
          <p:nvPr userDrawn="1"/>
        </p:nvSpPr>
        <p:spPr>
          <a:xfrm>
            <a:off x="11593081" y="0"/>
            <a:ext cx="597168" cy="1700808"/>
          </a:xfrm>
          <a:prstGeom prst="rect">
            <a:avLst/>
          </a:prstGeom>
          <a:solidFill>
            <a:srgbClr val="22244E"/>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Bambino-Regular" pitchFamily="50" charset="0"/>
                <a:ea typeface="+mj-ea"/>
                <a:cs typeface="+mj-cs"/>
              </a:defRPr>
            </a:lvl1pPr>
          </a:lstStyle>
          <a:p>
            <a:endParaRPr lang="fr-FR" dirty="0">
              <a:solidFill>
                <a:prstClr val="white"/>
              </a:solidFill>
            </a:endParaRPr>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694" y="5954892"/>
            <a:ext cx="12722475" cy="1286223"/>
          </a:xfrm>
          <a:prstGeom prst="rect">
            <a:avLst/>
          </a:prstGeom>
        </p:spPr>
      </p:pic>
      <p:sp>
        <p:nvSpPr>
          <p:cNvPr id="11" name="Espace réservé du texte 10"/>
          <p:cNvSpPr>
            <a:spLocks noGrp="1"/>
          </p:cNvSpPr>
          <p:nvPr>
            <p:ph type="body" idx="1"/>
          </p:nvPr>
        </p:nvSpPr>
        <p:spPr>
          <a:xfrm>
            <a:off x="335360" y="1844824"/>
            <a:ext cx="10972800" cy="4525963"/>
          </a:xfrm>
          <a:prstGeom prst="rect">
            <a:avLst/>
          </a:prstGeom>
        </p:spPr>
        <p:txBody>
          <a:bodyPr vert="horz" lIns="91440" tIns="45720" rIns="91440" bIns="45720" rtlCol="0">
            <a:normAutofit/>
          </a:bodyPr>
          <a:lstStyle/>
          <a:p>
            <a:pPr lvl="1"/>
            <a:r>
              <a:rPr lang="fr-FR" dirty="0"/>
              <a:t>Deuxième niveau</a:t>
            </a:r>
          </a:p>
          <a:p>
            <a:pPr lvl="1"/>
            <a:endParaRPr lang="fr-FR" dirty="0"/>
          </a:p>
          <a:p>
            <a:pPr lvl="2"/>
            <a:r>
              <a:rPr lang="fr-FR" dirty="0"/>
              <a:t>Troisième niveau</a:t>
            </a:r>
          </a:p>
          <a:p>
            <a:pPr lvl="2"/>
            <a:endParaRPr lang="fr-FR" dirty="0"/>
          </a:p>
          <a:p>
            <a:pPr lvl="3"/>
            <a:r>
              <a:rPr lang="fr-FR" dirty="0"/>
              <a:t>Quatrième niveau</a:t>
            </a:r>
          </a:p>
        </p:txBody>
      </p:sp>
      <p:pic>
        <p:nvPicPr>
          <p:cNvPr id="13" name="Imag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0815" y="5954891"/>
            <a:ext cx="661695" cy="836712"/>
          </a:xfrm>
          <a:prstGeom prst="rect">
            <a:avLst/>
          </a:prstGeom>
        </p:spPr>
      </p:pic>
      <p:pic>
        <p:nvPicPr>
          <p:cNvPr id="14" name="Imag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7435" y="5954892"/>
            <a:ext cx="699184" cy="739387"/>
          </a:xfrm>
          <a:prstGeom prst="rect">
            <a:avLst/>
          </a:prstGeom>
        </p:spPr>
      </p:pic>
    </p:spTree>
    <p:extLst>
      <p:ext uri="{BB962C8B-B14F-4D97-AF65-F5344CB8AC3E}">
        <p14:creationId xmlns:p14="http://schemas.microsoft.com/office/powerpoint/2010/main" val="2674021261"/>
      </p:ext>
    </p:extLst>
  </p:cSld>
  <p:clrMap bg1="lt1" tx1="dk1" bg2="lt2" tx2="dk2" accent1="accent1" accent2="accent2" accent3="accent3" accent4="accent4" accent5="accent5" accent6="accent6" hlink="hlink" folHlink="folHlink"/>
  <p:sldLayoutIdLst>
    <p:sldLayoutId id="2147483793" r:id="rId1"/>
  </p:sldLayoutIdLst>
  <p:hf sldNum="0" hdr="0" ftr="0"/>
  <p:txStyles>
    <p:titleStyle>
      <a:lvl1pPr algn="ctr" defTabSz="914400" rtl="0" eaLnBrk="1" latinLnBrk="0" hangingPunct="1">
        <a:spcBef>
          <a:spcPct val="0"/>
        </a:spcBef>
        <a:buNone/>
        <a:defRPr sz="40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rgbClr val="22244E"/>
          </a:solidFill>
          <a:latin typeface="Bambino-Regular" pitchFamily="50" charset="0"/>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rgbClr val="22244E"/>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rgbClr val="22244E"/>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rgbClr val="22244E"/>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2244E"/>
          </a:solidFill>
          <a:latin typeface="Bambino-Regular" pitchFamily="50"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6F2936-BC53-9548-81CF-9AF83F9C2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FDA2E6-1E47-5F4C-889F-E3D5C85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70F7B2-32E4-9944-8B80-CD1FBC4F7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8952AEB9-D7CC-F343-B6C3-242932CEA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A7B38F4F-6459-C543-A2BB-E1844FD49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7020989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6F2936-BC53-9548-81CF-9AF83F9C2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FDA2E6-1E47-5F4C-889F-E3D5C85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70F7B2-32E4-9944-8B80-CD1FBC4F7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8952AEB9-D7CC-F343-B6C3-242932CEA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A7B38F4F-6459-C543-A2BB-E1844FD49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6646832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6F2936-BC53-9548-81CF-9AF83F9C2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FDA2E6-1E47-5F4C-889F-E3D5C85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70F7B2-32E4-9944-8B80-CD1FBC4F7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8952AEB9-D7CC-F343-B6C3-242932CEA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A7B38F4F-6459-C543-A2BB-E1844FD49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17112002"/>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6F2936-BC53-9548-81CF-9AF83F9C2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FDA2E6-1E47-5F4C-889F-E3D5C85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70F7B2-32E4-9944-8B80-CD1FBC4F7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8952AEB9-D7CC-F343-B6C3-242932CEA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A7B38F4F-6459-C543-A2BB-E1844FD49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57221625"/>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6F2936-BC53-9548-81CF-9AF83F9C2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FDA2E6-1E47-5F4C-889F-E3D5C85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70F7B2-32E4-9944-8B80-CD1FBC4F7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8952AEB9-D7CC-F343-B6C3-242932CEA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A7B38F4F-6459-C543-A2BB-E1844FD49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1403042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6F2936-BC53-9548-81CF-9AF83F9C2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FDA2E6-1E47-5F4C-889F-E3D5C85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70F7B2-32E4-9944-8B80-CD1FBC4F7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A95DC-38BA-EC47-8722-10756B9BA7DC}" type="datetimeFigureOut">
              <a:rPr lang="fr-FR" smtClean="0">
                <a:solidFill>
                  <a:prstClr val="black">
                    <a:tint val="75000"/>
                  </a:prstClr>
                </a:solidFill>
              </a:rPr>
              <a:pPr/>
              <a:t>15/05/2023</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8952AEB9-D7CC-F343-B6C3-242932CEA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A7B38F4F-6459-C543-A2BB-E1844FD49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AAC7E-7F6B-7A4D-AB4C-1147E4EFF1CD}"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1272139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4.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6.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9.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0.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03.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14.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25.xml"/></Relationships>
</file>

<file path=ppt/slides/_rels/slide2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embeddings/oleObject1.bin"/><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hyperlink" Target="#_Le_dispositif_de"/><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0ACB5-B073-CB48-B06C-DC6D46688D79}"/>
              </a:ext>
            </a:extLst>
          </p:cNvPr>
          <p:cNvSpPr>
            <a:spLocks noGrp="1"/>
          </p:cNvSpPr>
          <p:nvPr>
            <p:ph type="title"/>
          </p:nvPr>
        </p:nvSpPr>
        <p:spPr>
          <a:xfrm>
            <a:off x="2426677" y="91099"/>
            <a:ext cx="9271489" cy="1218956"/>
          </a:xfrm>
        </p:spPr>
        <p:txBody>
          <a:bodyPr/>
          <a:lstStyle/>
          <a:p>
            <a:pPr algn="ctr"/>
            <a:br>
              <a:rPr lang="fr-FR" sz="2400" b="1" dirty="0"/>
            </a:br>
            <a:r>
              <a:rPr lang="fr-FR" sz="2400" b="1" dirty="0">
                <a:solidFill>
                  <a:srgbClr val="00959A"/>
                </a:solidFill>
              </a:rPr>
              <a:t>1</a:t>
            </a:r>
            <a:r>
              <a:rPr lang="fr-FR" sz="2400" b="1" baseline="30000" dirty="0">
                <a:solidFill>
                  <a:srgbClr val="00959A"/>
                </a:solidFill>
              </a:rPr>
              <a:t>ère</a:t>
            </a:r>
            <a:r>
              <a:rPr lang="fr-FR" sz="2400" b="1" dirty="0">
                <a:solidFill>
                  <a:srgbClr val="00959A"/>
                </a:solidFill>
              </a:rPr>
              <a:t> étape du Tour de France</a:t>
            </a:r>
            <a:br>
              <a:rPr lang="fr-FR" sz="2400" b="1" dirty="0">
                <a:solidFill>
                  <a:srgbClr val="00959A"/>
                </a:solidFill>
              </a:rPr>
            </a:br>
            <a:r>
              <a:rPr lang="fr-FR" sz="2400" b="1" dirty="0">
                <a:solidFill>
                  <a:srgbClr val="00959A"/>
                </a:solidFill>
              </a:rPr>
              <a:t>des Handicaps Invisibles</a:t>
            </a:r>
            <a:br>
              <a:rPr lang="fr-FR" sz="2400" b="1" dirty="0">
                <a:solidFill>
                  <a:srgbClr val="00959A"/>
                </a:solidFill>
              </a:rPr>
            </a:br>
            <a:br>
              <a:rPr lang="fr-FR" sz="1000" b="1" dirty="0">
                <a:solidFill>
                  <a:srgbClr val="00959A"/>
                </a:solidFill>
              </a:rPr>
            </a:br>
            <a:r>
              <a:rPr lang="fr-FR" sz="2000" b="1" dirty="0">
                <a:solidFill>
                  <a:srgbClr val="00959A"/>
                </a:solidFill>
              </a:rPr>
              <a:t>11 mai 2023</a:t>
            </a:r>
            <a:br>
              <a:rPr lang="fr-FR" sz="2400" b="1" dirty="0">
                <a:solidFill>
                  <a:srgbClr val="00959A"/>
                </a:solidFill>
              </a:rPr>
            </a:br>
            <a:br>
              <a:rPr lang="fr-FR" sz="2400" b="1" dirty="0">
                <a:solidFill>
                  <a:srgbClr val="00959A"/>
                </a:solidFill>
              </a:rPr>
            </a:br>
            <a:r>
              <a:rPr lang="fr-FR" sz="2400" b="1" dirty="0">
                <a:solidFill>
                  <a:srgbClr val="00959A"/>
                </a:solidFill>
              </a:rPr>
              <a:t>		</a:t>
            </a:r>
            <a:r>
              <a:rPr lang="fr-FR" sz="2400" b="1" dirty="0">
                <a:solidFill>
                  <a:srgbClr val="C00000"/>
                </a:solidFill>
              </a:rPr>
              <a:t>« </a:t>
            </a:r>
            <a:r>
              <a:rPr lang="fr-FR" sz="1800" b="1" dirty="0">
                <a:solidFill>
                  <a:srgbClr val="C00000"/>
                </a:solidFill>
              </a:rPr>
              <a:t>Les troubles psychiques et l’emploi : réalités et perspectives </a:t>
            </a:r>
            <a:r>
              <a:rPr lang="fr-FR" sz="2400" b="1" dirty="0">
                <a:solidFill>
                  <a:srgbClr val="C00000"/>
                </a:solidFill>
              </a:rPr>
              <a:t>»</a:t>
            </a:r>
            <a:br>
              <a:rPr lang="fr-FR" sz="2400" dirty="0">
                <a:solidFill>
                  <a:srgbClr val="C00000"/>
                </a:solidFill>
              </a:rPr>
            </a:br>
            <a:br>
              <a:rPr lang="fr-FR" sz="1000" dirty="0">
                <a:solidFill>
                  <a:srgbClr val="C00000"/>
                </a:solidFill>
              </a:rPr>
            </a:br>
            <a:br>
              <a:rPr lang="fr-FR" sz="2400" b="1" dirty="0"/>
            </a:br>
            <a:br>
              <a:rPr lang="fr-FR" sz="2400" b="1" dirty="0"/>
            </a:br>
            <a:endParaRPr lang="fr-FR" sz="18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261" y="33949"/>
            <a:ext cx="2646486" cy="1806332"/>
          </a:xfrm>
          <a:prstGeom prst="rect">
            <a:avLst/>
          </a:prstGeom>
        </p:spPr>
      </p:pic>
      <p:sp>
        <p:nvSpPr>
          <p:cNvPr id="4" name="Rectangle 3"/>
          <p:cNvSpPr/>
          <p:nvPr/>
        </p:nvSpPr>
        <p:spPr>
          <a:xfrm>
            <a:off x="2804747" y="2333685"/>
            <a:ext cx="8716108" cy="4524315"/>
          </a:xfrm>
          <a:prstGeom prst="rect">
            <a:avLst/>
          </a:prstGeom>
        </p:spPr>
        <p:txBody>
          <a:bodyPr wrap="square">
            <a:spAutoFit/>
          </a:bodyPr>
          <a:lstStyle/>
          <a:p>
            <a:pPr algn="ctr"/>
            <a:endParaRPr lang="fr-FR" b="1" dirty="0">
              <a:solidFill>
                <a:srgbClr val="0070C0"/>
              </a:solidFill>
              <a:latin typeface="+mj-lt"/>
            </a:endParaRPr>
          </a:p>
          <a:p>
            <a:pPr algn="ctr"/>
            <a:r>
              <a:rPr lang="fr-FR" b="1" dirty="0">
                <a:solidFill>
                  <a:srgbClr val="0070C0"/>
                </a:solidFill>
                <a:latin typeface="+mj-lt"/>
              </a:rPr>
              <a:t>Au programme</a:t>
            </a:r>
          </a:p>
          <a:p>
            <a:pPr algn="ctr"/>
            <a:br>
              <a:rPr lang="fr-FR" dirty="0">
                <a:solidFill>
                  <a:srgbClr val="0070C0"/>
                </a:solidFill>
                <a:latin typeface="+mj-lt"/>
              </a:rPr>
            </a:br>
            <a:r>
              <a:rPr lang="fr-FR" b="1" dirty="0">
                <a:solidFill>
                  <a:srgbClr val="0070C0"/>
                </a:solidFill>
                <a:latin typeface="+mj-lt"/>
              </a:rPr>
              <a:t>14h</a:t>
            </a:r>
            <a:r>
              <a:rPr lang="fr-FR" dirty="0">
                <a:solidFill>
                  <a:srgbClr val="0070C0"/>
                </a:solidFill>
                <a:latin typeface="+mj-lt"/>
              </a:rPr>
              <a:t> - Mot d'accueil</a:t>
            </a:r>
          </a:p>
          <a:p>
            <a:pPr algn="ctr"/>
            <a:br>
              <a:rPr lang="fr-FR" dirty="0">
                <a:solidFill>
                  <a:srgbClr val="0070C0"/>
                </a:solidFill>
                <a:latin typeface="+mj-lt"/>
              </a:rPr>
            </a:br>
            <a:r>
              <a:rPr lang="fr-FR" b="1" dirty="0">
                <a:solidFill>
                  <a:srgbClr val="0070C0"/>
                </a:solidFill>
                <a:latin typeface="+mj-lt"/>
              </a:rPr>
              <a:t>14h15 </a:t>
            </a:r>
            <a:r>
              <a:rPr lang="fr-FR" dirty="0">
                <a:solidFill>
                  <a:srgbClr val="0070C0"/>
                </a:solidFill>
                <a:latin typeface="+mj-lt"/>
              </a:rPr>
              <a:t>- Le handicap psychique : de quoi parle-t-on ?</a:t>
            </a:r>
          </a:p>
          <a:p>
            <a:pPr algn="ctr"/>
            <a:br>
              <a:rPr lang="fr-FR" dirty="0">
                <a:solidFill>
                  <a:srgbClr val="0070C0"/>
                </a:solidFill>
                <a:latin typeface="+mj-lt"/>
              </a:rPr>
            </a:br>
            <a:r>
              <a:rPr lang="fr-FR" b="1" dirty="0">
                <a:solidFill>
                  <a:srgbClr val="0070C0"/>
                </a:solidFill>
                <a:latin typeface="+mj-lt"/>
              </a:rPr>
              <a:t>14h45</a:t>
            </a:r>
            <a:r>
              <a:rPr lang="fr-FR" dirty="0">
                <a:solidFill>
                  <a:srgbClr val="0070C0"/>
                </a:solidFill>
                <a:latin typeface="+mj-lt"/>
              </a:rPr>
              <a:t> - Les différents acteurs de la prise en charge du handicap psychique</a:t>
            </a:r>
          </a:p>
          <a:p>
            <a:pPr algn="ctr"/>
            <a:br>
              <a:rPr lang="fr-FR" dirty="0">
                <a:solidFill>
                  <a:srgbClr val="0070C0"/>
                </a:solidFill>
                <a:latin typeface="+mj-lt"/>
              </a:rPr>
            </a:br>
            <a:r>
              <a:rPr lang="fr-FR" b="1" dirty="0">
                <a:solidFill>
                  <a:srgbClr val="0070C0"/>
                </a:solidFill>
                <a:latin typeface="+mj-lt"/>
              </a:rPr>
              <a:t>15h30</a:t>
            </a:r>
            <a:r>
              <a:rPr lang="fr-FR" dirty="0">
                <a:solidFill>
                  <a:srgbClr val="0070C0"/>
                </a:solidFill>
                <a:latin typeface="+mj-lt"/>
              </a:rPr>
              <a:t> - Rencontres Partenaires (stands)</a:t>
            </a:r>
          </a:p>
          <a:p>
            <a:pPr algn="ctr"/>
            <a:br>
              <a:rPr lang="fr-FR" dirty="0">
                <a:solidFill>
                  <a:srgbClr val="0070C0"/>
                </a:solidFill>
                <a:latin typeface="+mj-lt"/>
              </a:rPr>
            </a:br>
            <a:r>
              <a:rPr lang="fr-FR" b="1" dirty="0">
                <a:solidFill>
                  <a:srgbClr val="0070C0"/>
                </a:solidFill>
                <a:latin typeface="+mj-lt"/>
              </a:rPr>
              <a:t>16h15 </a:t>
            </a:r>
            <a:r>
              <a:rPr lang="fr-FR" dirty="0">
                <a:solidFill>
                  <a:srgbClr val="0070C0"/>
                </a:solidFill>
                <a:latin typeface="+mj-lt"/>
              </a:rPr>
              <a:t>- Le handicap psychique et l'emploi dans la Fonction publique – témoignages</a:t>
            </a:r>
          </a:p>
          <a:p>
            <a:pPr algn="ctr"/>
            <a:br>
              <a:rPr lang="fr-FR" dirty="0">
                <a:solidFill>
                  <a:srgbClr val="0070C0"/>
                </a:solidFill>
                <a:latin typeface="+mj-lt"/>
              </a:rPr>
            </a:br>
            <a:r>
              <a:rPr lang="fr-FR" b="1" dirty="0">
                <a:solidFill>
                  <a:srgbClr val="0070C0"/>
                </a:solidFill>
                <a:latin typeface="+mj-lt"/>
              </a:rPr>
              <a:t>17h</a:t>
            </a:r>
            <a:r>
              <a:rPr lang="fr-FR" dirty="0">
                <a:solidFill>
                  <a:srgbClr val="0070C0"/>
                </a:solidFill>
                <a:latin typeface="+mj-lt"/>
              </a:rPr>
              <a:t> - Clôture et perspectives</a:t>
            </a:r>
            <a:br>
              <a:rPr lang="fr-FR" dirty="0">
                <a:solidFill>
                  <a:srgbClr val="0070C0"/>
                </a:solidFill>
                <a:latin typeface="+mj-lt"/>
              </a:rPr>
            </a:br>
            <a:br>
              <a:rPr lang="fr-FR" dirty="0">
                <a:solidFill>
                  <a:srgbClr val="00959A"/>
                </a:solidFill>
              </a:rPr>
            </a:br>
            <a:endParaRPr lang="fr-FR" dirty="0">
              <a:solidFill>
                <a:srgbClr val="00959A"/>
              </a:solidFill>
            </a:endParaRPr>
          </a:p>
        </p:txBody>
      </p:sp>
    </p:spTree>
    <p:extLst>
      <p:ext uri="{BB962C8B-B14F-4D97-AF65-F5344CB8AC3E}">
        <p14:creationId xmlns:p14="http://schemas.microsoft.com/office/powerpoint/2010/main" val="3518536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1E1D710-0CB8-9F42-8B5D-1909E9DC4E3A}"/>
              </a:ext>
            </a:extLst>
          </p:cNvPr>
          <p:cNvPicPr>
            <a:picLocks noChangeAspect="1"/>
          </p:cNvPicPr>
          <p:nvPr/>
        </p:nvPicPr>
        <p:blipFill>
          <a:blip r:embed="rId2"/>
          <a:stretch>
            <a:fillRect/>
          </a:stretch>
        </p:blipFill>
        <p:spPr>
          <a:xfrm>
            <a:off x="557939" y="95222"/>
            <a:ext cx="1272308" cy="223212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Espace réservé du contenu 2">
            <a:extLst>
              <a:ext uri="{FF2B5EF4-FFF2-40B4-BE49-F238E27FC236}">
                <a16:creationId xmlns:a16="http://schemas.microsoft.com/office/drawing/2014/main" id="{2B53B7AD-2D30-A442-AEDD-535E5153D481}"/>
              </a:ext>
            </a:extLst>
          </p:cNvPr>
          <p:cNvSpPr>
            <a:spLocks noGrp="1"/>
          </p:cNvSpPr>
          <p:nvPr>
            <p:ph idx="1"/>
          </p:nvPr>
        </p:nvSpPr>
        <p:spPr>
          <a:xfrm>
            <a:off x="557939" y="2327343"/>
            <a:ext cx="5458838" cy="4192520"/>
          </a:xfrm>
        </p:spPr>
        <p:txBody>
          <a:bodyPr vert="horz" lIns="91440" tIns="45720" rIns="91440" bIns="45720" rtlCol="0">
            <a:normAutofit/>
          </a:bodyPr>
          <a:lstStyle/>
          <a:p>
            <a:pPr marL="0"/>
            <a:endParaRPr lang="en-US" sz="2200" b="1" dirty="0"/>
          </a:p>
          <a:p>
            <a:pPr marL="0"/>
            <a:r>
              <a:rPr lang="fr-FR" sz="2200" dirty="0"/>
              <a:t>Pathologie psychiatrique chronique complexe</a:t>
            </a:r>
          </a:p>
          <a:p>
            <a:pPr marL="0"/>
            <a:r>
              <a:rPr lang="fr-FR" sz="2200" dirty="0"/>
              <a:t>Perception perturbée de la réalité</a:t>
            </a:r>
          </a:p>
          <a:p>
            <a:pPr marL="0"/>
            <a:r>
              <a:rPr lang="fr-FR" sz="2200" dirty="0"/>
              <a:t>Manifestations productives (idées délirantes hallucinations),</a:t>
            </a:r>
          </a:p>
          <a:p>
            <a:pPr marL="0"/>
            <a:r>
              <a:rPr lang="fr-FR" sz="2200" dirty="0"/>
              <a:t>Manifestations passives (isolement social et relationnel) </a:t>
            </a:r>
            <a:endParaRPr lang="en-US" sz="2200" dirty="0"/>
          </a:p>
          <a:p>
            <a:pPr marL="0"/>
            <a:endParaRPr lang="en-US" sz="2200" dirty="0"/>
          </a:p>
        </p:txBody>
      </p:sp>
      <p:sp>
        <p:nvSpPr>
          <p:cNvPr id="10" name="Titre 1">
            <a:extLst>
              <a:ext uri="{FF2B5EF4-FFF2-40B4-BE49-F238E27FC236}">
                <a16:creationId xmlns:a16="http://schemas.microsoft.com/office/drawing/2014/main" id="{66D2214B-1C4F-EC4E-9990-D866A3A881AD}"/>
              </a:ext>
            </a:extLst>
          </p:cNvPr>
          <p:cNvSpPr txBox="1">
            <a:spLocks/>
          </p:cNvSpPr>
          <p:nvPr/>
        </p:nvSpPr>
        <p:spPr>
          <a:xfrm>
            <a:off x="1986522" y="548501"/>
            <a:ext cx="40302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cap="small" dirty="0">
                <a:solidFill>
                  <a:prstClr val="black"/>
                </a:solidFill>
              </a:rPr>
              <a:t>Les troubles </a:t>
            </a:r>
            <a:r>
              <a:rPr lang="en-US" b="1" cap="small" dirty="0" err="1">
                <a:solidFill>
                  <a:prstClr val="black"/>
                </a:solidFill>
              </a:rPr>
              <a:t>schizophréniques</a:t>
            </a:r>
            <a:r>
              <a:rPr lang="en-US" b="1" cap="small" dirty="0">
                <a:solidFill>
                  <a:prstClr val="black"/>
                </a:solidFill>
              </a:rPr>
              <a:t> </a:t>
            </a:r>
          </a:p>
        </p:txBody>
      </p:sp>
      <p:sp>
        <p:nvSpPr>
          <p:cNvPr id="8" name="Espace réservé du contenu 2">
            <a:extLst>
              <a:ext uri="{FF2B5EF4-FFF2-40B4-BE49-F238E27FC236}">
                <a16:creationId xmlns:a16="http://schemas.microsoft.com/office/drawing/2014/main" id="{C0F21578-8744-1E47-A661-1F79E66E594F}"/>
              </a:ext>
            </a:extLst>
          </p:cNvPr>
          <p:cNvSpPr txBox="1">
            <a:spLocks/>
          </p:cNvSpPr>
          <p:nvPr/>
        </p:nvSpPr>
        <p:spPr>
          <a:xfrm>
            <a:off x="6721099" y="2857374"/>
            <a:ext cx="2803498" cy="57162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STOP CLICHÉS !</a:t>
            </a:r>
            <a:endParaRPr lang="fr-FR" dirty="0">
              <a:solidFill>
                <a:prstClr val="black"/>
              </a:solidFill>
            </a:endParaRPr>
          </a:p>
          <a:p>
            <a:pPr marL="0" indent="0">
              <a:buFont typeface="Arial" panose="020B0604020202020204" pitchFamily="34" charset="0"/>
              <a:buNone/>
            </a:pPr>
            <a:endParaRPr lang="en-US" sz="2200" b="1" dirty="0">
              <a:solidFill>
                <a:prstClr val="black"/>
              </a:solidFill>
              <a:latin typeface="Aharoni" panose="02010803020104030203" pitchFamily="2" charset="-79"/>
              <a:ea typeface="NOTEWORTHY LIGHT" panose="02000400000000000000" pitchFamily="2" charset="77"/>
              <a:cs typeface="Aharoni" panose="02010803020104030203" pitchFamily="2" charset="-79"/>
            </a:endParaRPr>
          </a:p>
        </p:txBody>
      </p:sp>
      <p:sp>
        <p:nvSpPr>
          <p:cNvPr id="9" name="Espace réservé du contenu 2">
            <a:extLst>
              <a:ext uri="{FF2B5EF4-FFF2-40B4-BE49-F238E27FC236}">
                <a16:creationId xmlns:a16="http://schemas.microsoft.com/office/drawing/2014/main" id="{FE01D5BE-DFA9-204F-827C-B86EE8B22679}"/>
              </a:ext>
            </a:extLst>
          </p:cNvPr>
          <p:cNvSpPr txBox="1">
            <a:spLocks/>
          </p:cNvSpPr>
          <p:nvPr/>
        </p:nvSpPr>
        <p:spPr>
          <a:xfrm>
            <a:off x="6721099" y="703330"/>
            <a:ext cx="5458838" cy="507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EPIDÉMIO</a:t>
            </a:r>
          </a:p>
          <a:p>
            <a:pPr marL="0" indent="0">
              <a:buFont typeface="Arial" panose="020B0604020202020204" pitchFamily="34" charset="0"/>
              <a:buNone/>
            </a:pPr>
            <a:endParaRPr lang="en-US" sz="2200" b="1" dirty="0">
              <a:solidFill>
                <a:prstClr val="black"/>
              </a:solidFill>
              <a:latin typeface="Aharoni" panose="02010803020104030203" pitchFamily="2" charset="-79"/>
              <a:ea typeface="NOTEWORTHY LIGHT" panose="02000400000000000000" pitchFamily="2" charset="77"/>
              <a:cs typeface="Aharoni" panose="02010803020104030203" pitchFamily="2" charset="-79"/>
            </a:endParaRPr>
          </a:p>
        </p:txBody>
      </p:sp>
      <p:sp>
        <p:nvSpPr>
          <p:cNvPr id="11" name="ZoneTexte 10">
            <a:extLst>
              <a:ext uri="{FF2B5EF4-FFF2-40B4-BE49-F238E27FC236}">
                <a16:creationId xmlns:a16="http://schemas.microsoft.com/office/drawing/2014/main" id="{78B75F6E-CE03-1247-8B8D-A4F27C9F6F20}"/>
              </a:ext>
            </a:extLst>
          </p:cNvPr>
          <p:cNvSpPr txBox="1"/>
          <p:nvPr/>
        </p:nvSpPr>
        <p:spPr>
          <a:xfrm>
            <a:off x="6721099" y="1404013"/>
            <a:ext cx="6098582" cy="1015663"/>
          </a:xfrm>
          <a:prstGeom prst="rect">
            <a:avLst/>
          </a:prstGeom>
          <a:noFill/>
        </p:spPr>
        <p:txBody>
          <a:bodyPr wrap="square">
            <a:spAutoFit/>
          </a:bodyPr>
          <a:lstStyle/>
          <a:p>
            <a:pPr marL="342900" indent="-342900">
              <a:buFont typeface="Arial" panose="020B0604020202020204" pitchFamily="34" charset="0"/>
              <a:buChar char="•"/>
            </a:pPr>
            <a:r>
              <a:rPr lang="fr-FR" sz="2000" b="1" dirty="0">
                <a:solidFill>
                  <a:srgbClr val="FFC000"/>
                </a:solidFill>
                <a:latin typeface="YAD-4Fp-fVw 0"/>
              </a:rPr>
              <a:t>1% </a:t>
            </a:r>
            <a:r>
              <a:rPr lang="fr-FR" sz="2000" dirty="0">
                <a:solidFill>
                  <a:prstClr val="black"/>
                </a:solidFill>
                <a:latin typeface="YAD-4Fp-fVw 0"/>
              </a:rPr>
              <a:t>de la population </a:t>
            </a:r>
          </a:p>
          <a:p>
            <a:pPr marL="342900" indent="-342900">
              <a:buFont typeface="Arial" panose="020B0604020202020204" pitchFamily="34" charset="0"/>
              <a:buChar char="•"/>
            </a:pPr>
            <a:r>
              <a:rPr lang="fr-FR" sz="2000" dirty="0">
                <a:solidFill>
                  <a:prstClr val="black"/>
                </a:solidFill>
                <a:latin typeface="YAD-4Fp-fVw 0"/>
              </a:rPr>
              <a:t>Débute </a:t>
            </a:r>
            <a:r>
              <a:rPr lang="fr-FR" sz="2000" b="1" dirty="0">
                <a:solidFill>
                  <a:srgbClr val="FFC000"/>
                </a:solidFill>
                <a:latin typeface="YAD-4Fp-fVw 0"/>
              </a:rPr>
              <a:t>entre 15 et 35 ans</a:t>
            </a:r>
          </a:p>
          <a:p>
            <a:pPr marL="342900" indent="-342900">
              <a:buFont typeface="Arial" panose="020B0604020202020204" pitchFamily="34" charset="0"/>
              <a:buChar char="•"/>
            </a:pPr>
            <a:r>
              <a:rPr lang="fr-FR" sz="2000" b="1" dirty="0">
                <a:solidFill>
                  <a:srgbClr val="FFC000"/>
                </a:solidFill>
                <a:latin typeface="YAD-4Fp-fVw 0"/>
              </a:rPr>
              <a:t>15% </a:t>
            </a:r>
            <a:r>
              <a:rPr lang="fr-FR" sz="2000" dirty="0">
                <a:solidFill>
                  <a:prstClr val="black"/>
                </a:solidFill>
                <a:latin typeface="YAD-4Fp-fVw 0"/>
              </a:rPr>
              <a:t>suicide </a:t>
            </a:r>
          </a:p>
        </p:txBody>
      </p:sp>
      <p:sp>
        <p:nvSpPr>
          <p:cNvPr id="13" name="ZoneTexte 12">
            <a:extLst>
              <a:ext uri="{FF2B5EF4-FFF2-40B4-BE49-F238E27FC236}">
                <a16:creationId xmlns:a16="http://schemas.microsoft.com/office/drawing/2014/main" id="{9C7161BC-1D05-EC4E-9B00-A14DD3827731}"/>
              </a:ext>
            </a:extLst>
          </p:cNvPr>
          <p:cNvSpPr txBox="1"/>
          <p:nvPr/>
        </p:nvSpPr>
        <p:spPr>
          <a:xfrm>
            <a:off x="5771389" y="3699661"/>
            <a:ext cx="6408548" cy="1754326"/>
          </a:xfrm>
          <a:prstGeom prst="rect">
            <a:avLst/>
          </a:prstGeom>
          <a:noFill/>
        </p:spPr>
        <p:txBody>
          <a:bodyPr wrap="square">
            <a:spAutoFit/>
          </a:bodyPr>
          <a:lstStyle/>
          <a:p>
            <a:pPr marL="742950" lvl="1" indent="-285750">
              <a:buFont typeface="Arial" panose="020B0604020202020204" pitchFamily="34" charset="0"/>
              <a:buChar char="•"/>
            </a:pPr>
            <a:r>
              <a:rPr lang="fr-FR" b="1" dirty="0">
                <a:solidFill>
                  <a:prstClr val="black"/>
                </a:solidFill>
              </a:rPr>
              <a:t>La schizophrénie n'a rien à voir avec le dédoublement de personnalité. </a:t>
            </a:r>
          </a:p>
          <a:p>
            <a:pPr marL="742950" lvl="1" indent="-285750">
              <a:buFont typeface="Arial" panose="020B0604020202020204" pitchFamily="34" charset="0"/>
              <a:buChar char="•"/>
            </a:pPr>
            <a:r>
              <a:rPr lang="fr-FR" b="1" dirty="0">
                <a:solidFill>
                  <a:prstClr val="black"/>
                </a:solidFill>
              </a:rPr>
              <a:t>Les personnes ayant une schizophrénie ne sont pas dangereuses. </a:t>
            </a:r>
          </a:p>
          <a:p>
            <a:pPr marL="742950" lvl="1" indent="-285750">
              <a:buFont typeface="Arial" panose="020B0604020202020204" pitchFamily="34" charset="0"/>
              <a:buChar char="•"/>
            </a:pPr>
            <a:r>
              <a:rPr lang="fr-FR" b="1" dirty="0">
                <a:solidFill>
                  <a:prstClr val="black"/>
                </a:solidFill>
              </a:rPr>
              <a:t>Les personnes ayant une schizophrénie ne sont pas paresseuses. </a:t>
            </a:r>
          </a:p>
        </p:txBody>
      </p:sp>
      <p:pic>
        <p:nvPicPr>
          <p:cNvPr id="12" name="Image 11">
            <a:extLst>
              <a:ext uri="{FF2B5EF4-FFF2-40B4-BE49-F238E27FC236}">
                <a16:creationId xmlns:a16="http://schemas.microsoft.com/office/drawing/2014/main" id="{884DE466-4175-A04E-B6A4-A50027691FF4}"/>
              </a:ext>
            </a:extLst>
          </p:cNvPr>
          <p:cNvPicPr>
            <a:picLocks noChangeAspect="1"/>
          </p:cNvPicPr>
          <p:nvPr/>
        </p:nvPicPr>
        <p:blipFill>
          <a:blip r:embed="rId3"/>
          <a:stretch>
            <a:fillRect/>
          </a:stretch>
        </p:blipFill>
        <p:spPr>
          <a:xfrm>
            <a:off x="9249690" y="2558156"/>
            <a:ext cx="1041400" cy="863600"/>
          </a:xfrm>
          <a:prstGeom prst="rect">
            <a:avLst/>
          </a:prstGeom>
        </p:spPr>
      </p:pic>
      <p:pic>
        <p:nvPicPr>
          <p:cNvPr id="16" name="Image 15" descr="Une image contenant horloge&#10;&#10;Description générée automatiquement">
            <a:extLst>
              <a:ext uri="{FF2B5EF4-FFF2-40B4-BE49-F238E27FC236}">
                <a16:creationId xmlns:a16="http://schemas.microsoft.com/office/drawing/2014/main" id="{CC772856-73CB-D24F-AA1E-4B779494EF4B}"/>
              </a:ext>
            </a:extLst>
          </p:cNvPr>
          <p:cNvPicPr>
            <a:picLocks noChangeAspect="1"/>
          </p:cNvPicPr>
          <p:nvPr/>
        </p:nvPicPr>
        <p:blipFill>
          <a:blip r:embed="rId4"/>
          <a:stretch>
            <a:fillRect/>
          </a:stretch>
        </p:blipFill>
        <p:spPr>
          <a:xfrm>
            <a:off x="10205478" y="1409258"/>
            <a:ext cx="1193800" cy="711200"/>
          </a:xfrm>
          <a:prstGeom prst="rect">
            <a:avLst/>
          </a:prstGeom>
        </p:spPr>
      </p:pic>
    </p:spTree>
    <p:extLst>
      <p:ext uri="{BB962C8B-B14F-4D97-AF65-F5344CB8AC3E}">
        <p14:creationId xmlns:p14="http://schemas.microsoft.com/office/powerpoint/2010/main" val="3551241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334F5EDF-2B19-2041-A9AA-515BFDF5397C}"/>
              </a:ext>
            </a:extLst>
          </p:cNvPr>
          <p:cNvSpPr txBox="1">
            <a:spLocks/>
          </p:cNvSpPr>
          <p:nvPr/>
        </p:nvSpPr>
        <p:spPr>
          <a:xfrm>
            <a:off x="6957446" y="1840118"/>
            <a:ext cx="4105759" cy="507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dash" cap="small" dirty="0" err="1">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Symptômes</a:t>
            </a:r>
            <a:r>
              <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 </a:t>
            </a:r>
            <a:r>
              <a:rPr lang="en-US" b="1" u="dash" cap="small" dirty="0" err="1">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négatifs</a:t>
            </a:r>
            <a:r>
              <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 </a:t>
            </a:r>
          </a:p>
          <a:p>
            <a:pPr marL="0" indent="0">
              <a:buFont typeface="Arial" panose="020B0604020202020204" pitchFamily="34" charset="0"/>
              <a:buNone/>
            </a:pPr>
            <a:endParaRPr lang="en-US" sz="2200" b="1" dirty="0">
              <a:solidFill>
                <a:prstClr val="black"/>
              </a:solidFill>
              <a:latin typeface="Aharoni" panose="02010803020104030203" pitchFamily="2" charset="-79"/>
              <a:ea typeface="NOTEWORTHY LIGHT" panose="02000400000000000000" pitchFamily="2" charset="77"/>
              <a:cs typeface="Aharoni" panose="02010803020104030203" pitchFamily="2" charset="-79"/>
            </a:endParaRPr>
          </a:p>
        </p:txBody>
      </p:sp>
      <p:sp>
        <p:nvSpPr>
          <p:cNvPr id="7" name="ZoneTexte 6">
            <a:extLst>
              <a:ext uri="{FF2B5EF4-FFF2-40B4-BE49-F238E27FC236}">
                <a16:creationId xmlns:a16="http://schemas.microsoft.com/office/drawing/2014/main" id="{18AB034D-D4D4-6843-B626-23094BB35711}"/>
              </a:ext>
            </a:extLst>
          </p:cNvPr>
          <p:cNvSpPr txBox="1"/>
          <p:nvPr/>
        </p:nvSpPr>
        <p:spPr>
          <a:xfrm>
            <a:off x="838199" y="2542206"/>
            <a:ext cx="5438614" cy="2554545"/>
          </a:xfrm>
          <a:prstGeom prst="rect">
            <a:avLst/>
          </a:prstGeom>
          <a:noFill/>
        </p:spPr>
        <p:txBody>
          <a:bodyPr wrap="square">
            <a:spAutoFit/>
          </a:bodyPr>
          <a:lstStyle/>
          <a:p>
            <a:r>
              <a:rPr lang="fr-FR" sz="2000" dirty="0">
                <a:solidFill>
                  <a:prstClr val="black"/>
                </a:solidFill>
              </a:rPr>
              <a:t>Délire avec différents mécanismes possibles</a:t>
            </a:r>
          </a:p>
          <a:p>
            <a:pPr>
              <a:buFont typeface="Arial" panose="020B0604020202020204" pitchFamily="34" charset="0"/>
              <a:buChar char="•"/>
            </a:pPr>
            <a:r>
              <a:rPr lang="fr-FR" sz="2000" dirty="0">
                <a:solidFill>
                  <a:prstClr val="black"/>
                </a:solidFill>
              </a:rPr>
              <a:t>Hallucinatoire</a:t>
            </a:r>
          </a:p>
          <a:p>
            <a:r>
              <a:rPr lang="fr-FR" sz="2000" dirty="0">
                <a:solidFill>
                  <a:prstClr val="black"/>
                </a:solidFill>
              </a:rPr>
              <a:t>(auditive, visuelle, gustative, olfactif, cénesthésique)</a:t>
            </a:r>
          </a:p>
          <a:p>
            <a:pPr>
              <a:buFont typeface="Arial" panose="020B0604020202020204" pitchFamily="34" charset="0"/>
              <a:buChar char="•"/>
            </a:pPr>
            <a:r>
              <a:rPr lang="fr-FR" sz="2000" dirty="0">
                <a:solidFill>
                  <a:prstClr val="black"/>
                </a:solidFill>
              </a:rPr>
              <a:t>Interprétatif</a:t>
            </a:r>
          </a:p>
          <a:p>
            <a:pPr>
              <a:buFont typeface="Arial" panose="020B0604020202020204" pitchFamily="34" charset="0"/>
              <a:buChar char="•"/>
            </a:pPr>
            <a:r>
              <a:rPr lang="fr-FR" sz="2000" dirty="0">
                <a:solidFill>
                  <a:prstClr val="black"/>
                </a:solidFill>
              </a:rPr>
              <a:t>Intuitif </a:t>
            </a:r>
          </a:p>
          <a:p>
            <a:pPr>
              <a:buFont typeface="Arial" panose="020B0604020202020204" pitchFamily="34" charset="0"/>
              <a:buChar char="•"/>
            </a:pPr>
            <a:r>
              <a:rPr lang="fr-FR" sz="2000" dirty="0">
                <a:solidFill>
                  <a:prstClr val="black"/>
                </a:solidFill>
              </a:rPr>
              <a:t>Imaginatif</a:t>
            </a:r>
          </a:p>
          <a:p>
            <a:r>
              <a:rPr lang="fr-FR" sz="2000" dirty="0">
                <a:solidFill>
                  <a:prstClr val="black"/>
                </a:solidFill>
              </a:rPr>
              <a:t>Bonne réponse aux neuroleptiques </a:t>
            </a:r>
          </a:p>
        </p:txBody>
      </p:sp>
      <p:sp>
        <p:nvSpPr>
          <p:cNvPr id="9" name="ZoneTexte 8">
            <a:extLst>
              <a:ext uri="{FF2B5EF4-FFF2-40B4-BE49-F238E27FC236}">
                <a16:creationId xmlns:a16="http://schemas.microsoft.com/office/drawing/2014/main" id="{DB6D44EB-E6B3-354F-841A-F5177809A9C9}"/>
              </a:ext>
            </a:extLst>
          </p:cNvPr>
          <p:cNvSpPr txBox="1"/>
          <p:nvPr/>
        </p:nvSpPr>
        <p:spPr>
          <a:xfrm>
            <a:off x="6957446" y="2542206"/>
            <a:ext cx="6098582" cy="2246769"/>
          </a:xfrm>
          <a:prstGeom prst="rect">
            <a:avLst/>
          </a:prstGeom>
          <a:noFill/>
        </p:spPr>
        <p:txBody>
          <a:bodyPr wrap="square">
            <a:spAutoFit/>
          </a:bodyPr>
          <a:lstStyle/>
          <a:p>
            <a:r>
              <a:rPr lang="fr-FR" sz="2000" dirty="0">
                <a:solidFill>
                  <a:prstClr val="black"/>
                </a:solidFill>
              </a:rPr>
              <a:t>Manque de motivation </a:t>
            </a:r>
          </a:p>
          <a:p>
            <a:r>
              <a:rPr lang="fr-FR" sz="2000" dirty="0">
                <a:solidFill>
                  <a:prstClr val="black"/>
                </a:solidFill>
              </a:rPr>
              <a:t>Difficulté d'initiation</a:t>
            </a:r>
          </a:p>
          <a:p>
            <a:r>
              <a:rPr lang="fr-FR" sz="2000" dirty="0">
                <a:solidFill>
                  <a:prstClr val="black"/>
                </a:solidFill>
              </a:rPr>
              <a:t>Alogie </a:t>
            </a:r>
          </a:p>
          <a:p>
            <a:r>
              <a:rPr lang="fr-FR" sz="2000" dirty="0">
                <a:solidFill>
                  <a:prstClr val="black"/>
                </a:solidFill>
              </a:rPr>
              <a:t>Repli sur soi </a:t>
            </a:r>
          </a:p>
          <a:p>
            <a:r>
              <a:rPr lang="fr-FR" sz="2000" dirty="0">
                <a:solidFill>
                  <a:prstClr val="black"/>
                </a:solidFill>
              </a:rPr>
              <a:t>Isolement </a:t>
            </a:r>
          </a:p>
          <a:p>
            <a:r>
              <a:rPr lang="fr-FR" sz="2000" dirty="0">
                <a:solidFill>
                  <a:prstClr val="black"/>
                </a:solidFill>
              </a:rPr>
              <a:t>Emoussement affectif</a:t>
            </a:r>
          </a:p>
          <a:p>
            <a:r>
              <a:rPr lang="fr-FR" sz="2000" dirty="0">
                <a:solidFill>
                  <a:prstClr val="black"/>
                </a:solidFill>
              </a:rPr>
              <a:t>Perte de plaisir</a:t>
            </a:r>
          </a:p>
        </p:txBody>
      </p:sp>
      <p:pic>
        <p:nvPicPr>
          <p:cNvPr id="11" name="Image 10">
            <a:extLst>
              <a:ext uri="{FF2B5EF4-FFF2-40B4-BE49-F238E27FC236}">
                <a16:creationId xmlns:a16="http://schemas.microsoft.com/office/drawing/2014/main" id="{8D12F428-9EC0-6F45-929A-2C76DF9CF56A}"/>
              </a:ext>
            </a:extLst>
          </p:cNvPr>
          <p:cNvPicPr>
            <a:picLocks noChangeAspect="1"/>
          </p:cNvPicPr>
          <p:nvPr/>
        </p:nvPicPr>
        <p:blipFill>
          <a:blip r:embed="rId2"/>
          <a:stretch>
            <a:fillRect/>
          </a:stretch>
        </p:blipFill>
        <p:spPr>
          <a:xfrm>
            <a:off x="4712454" y="4245851"/>
            <a:ext cx="876300" cy="850900"/>
          </a:xfrm>
          <a:prstGeom prst="rect">
            <a:avLst/>
          </a:prstGeom>
        </p:spPr>
      </p:pic>
      <p:pic>
        <p:nvPicPr>
          <p:cNvPr id="15" name="Image 14" descr="Une image contenant texte, graphique vectoriel&#10;&#10;Description générée automatiquement">
            <a:extLst>
              <a:ext uri="{FF2B5EF4-FFF2-40B4-BE49-F238E27FC236}">
                <a16:creationId xmlns:a16="http://schemas.microsoft.com/office/drawing/2014/main" id="{E654AF5B-F687-694A-A555-A2257D87DF8F}"/>
              </a:ext>
            </a:extLst>
          </p:cNvPr>
          <p:cNvPicPr>
            <a:picLocks noChangeAspect="1"/>
          </p:cNvPicPr>
          <p:nvPr/>
        </p:nvPicPr>
        <p:blipFill>
          <a:blip r:embed="rId3"/>
          <a:stretch>
            <a:fillRect/>
          </a:stretch>
        </p:blipFill>
        <p:spPr>
          <a:xfrm>
            <a:off x="10151068" y="2930478"/>
            <a:ext cx="977900" cy="1778000"/>
          </a:xfrm>
          <a:prstGeom prst="rect">
            <a:avLst/>
          </a:prstGeom>
        </p:spPr>
      </p:pic>
      <p:sp>
        <p:nvSpPr>
          <p:cNvPr id="16" name="Espace réservé du contenu 2">
            <a:extLst>
              <a:ext uri="{FF2B5EF4-FFF2-40B4-BE49-F238E27FC236}">
                <a16:creationId xmlns:a16="http://schemas.microsoft.com/office/drawing/2014/main" id="{F80C736E-C5EA-8F4E-B1C9-A94DCE738AAB}"/>
              </a:ext>
            </a:extLst>
          </p:cNvPr>
          <p:cNvSpPr txBox="1">
            <a:spLocks/>
          </p:cNvSpPr>
          <p:nvPr/>
        </p:nvSpPr>
        <p:spPr>
          <a:xfrm>
            <a:off x="838199" y="1958309"/>
            <a:ext cx="4105759" cy="507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dash" cap="small" dirty="0" err="1">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Symptômes</a:t>
            </a:r>
            <a:r>
              <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 </a:t>
            </a:r>
            <a:r>
              <a:rPr lang="en-US" b="1" u="dash" cap="small" dirty="0" err="1">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positifs</a:t>
            </a:r>
            <a:r>
              <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 </a:t>
            </a:r>
          </a:p>
          <a:p>
            <a:pPr marL="0" indent="0">
              <a:buFont typeface="Arial" panose="020B0604020202020204" pitchFamily="34" charset="0"/>
              <a:buNone/>
            </a:pPr>
            <a:endParaRPr lang="en-US" sz="2200" b="1" dirty="0">
              <a:solidFill>
                <a:prstClr val="black"/>
              </a:solidFill>
              <a:latin typeface="Aharoni" panose="02010803020104030203" pitchFamily="2" charset="-79"/>
              <a:ea typeface="NOTEWORTHY LIGHT" panose="02000400000000000000" pitchFamily="2" charset="77"/>
              <a:cs typeface="Aharoni" panose="02010803020104030203" pitchFamily="2" charset="-79"/>
            </a:endParaRPr>
          </a:p>
        </p:txBody>
      </p:sp>
    </p:spTree>
    <p:extLst>
      <p:ext uri="{BB962C8B-B14F-4D97-AF65-F5344CB8AC3E}">
        <p14:creationId xmlns:p14="http://schemas.microsoft.com/office/powerpoint/2010/main" val="324734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CD2568A5-D10F-2F4C-A5A3-7F75B8DDFF24}"/>
              </a:ext>
            </a:extLst>
          </p:cNvPr>
          <p:cNvSpPr txBox="1">
            <a:spLocks/>
          </p:cNvSpPr>
          <p:nvPr/>
        </p:nvSpPr>
        <p:spPr>
          <a:xfrm>
            <a:off x="605724" y="430099"/>
            <a:ext cx="4942668" cy="50795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dash" cap="small" dirty="0" err="1">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Symptômes</a:t>
            </a:r>
            <a:r>
              <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 de </a:t>
            </a:r>
            <a:r>
              <a:rPr lang="en-US" b="1" u="dash" cap="small" dirty="0" err="1">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désorganisation</a:t>
            </a:r>
            <a:endPar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endParaRPr>
          </a:p>
          <a:p>
            <a:pPr marL="0" indent="0">
              <a:buFont typeface="Arial" panose="020B0604020202020204" pitchFamily="34" charset="0"/>
              <a:buNone/>
            </a:pPr>
            <a:endParaRPr lang="en-US" sz="2200" b="1" dirty="0">
              <a:solidFill>
                <a:prstClr val="black"/>
              </a:solidFill>
              <a:latin typeface="Aharoni" panose="02010803020104030203" pitchFamily="2" charset="-79"/>
              <a:ea typeface="NOTEWORTHY LIGHT" panose="02000400000000000000" pitchFamily="2" charset="77"/>
              <a:cs typeface="Aharoni" panose="02010803020104030203" pitchFamily="2" charset="-79"/>
            </a:endParaRPr>
          </a:p>
        </p:txBody>
      </p:sp>
      <p:sp>
        <p:nvSpPr>
          <p:cNvPr id="5" name="ZoneTexte 4">
            <a:extLst>
              <a:ext uri="{FF2B5EF4-FFF2-40B4-BE49-F238E27FC236}">
                <a16:creationId xmlns:a16="http://schemas.microsoft.com/office/drawing/2014/main" id="{B3189224-4DC6-4741-8D34-15D6E1BBF5CE}"/>
              </a:ext>
            </a:extLst>
          </p:cNvPr>
          <p:cNvSpPr txBox="1"/>
          <p:nvPr/>
        </p:nvSpPr>
        <p:spPr>
          <a:xfrm>
            <a:off x="605724" y="1054509"/>
            <a:ext cx="6532534" cy="1323439"/>
          </a:xfrm>
          <a:prstGeom prst="rect">
            <a:avLst/>
          </a:prstGeom>
          <a:noFill/>
        </p:spPr>
        <p:txBody>
          <a:bodyPr wrap="square">
            <a:spAutoFit/>
          </a:bodyPr>
          <a:lstStyle/>
          <a:p>
            <a:r>
              <a:rPr lang="fr-FR" sz="2000" dirty="0">
                <a:solidFill>
                  <a:prstClr val="black"/>
                </a:solidFill>
              </a:rPr>
              <a:t>Désorganisation des pensées </a:t>
            </a:r>
          </a:p>
          <a:p>
            <a:r>
              <a:rPr lang="fr-FR" sz="2000" dirty="0">
                <a:solidFill>
                  <a:prstClr val="black"/>
                </a:solidFill>
              </a:rPr>
              <a:t>Désorganisation des actes </a:t>
            </a:r>
          </a:p>
          <a:p>
            <a:r>
              <a:rPr lang="fr-FR" sz="2000" dirty="0">
                <a:solidFill>
                  <a:prstClr val="black"/>
                </a:solidFill>
              </a:rPr>
              <a:t>Désorganisation affective </a:t>
            </a:r>
          </a:p>
          <a:p>
            <a:r>
              <a:rPr lang="fr-FR" sz="2000" dirty="0">
                <a:solidFill>
                  <a:prstClr val="black"/>
                </a:solidFill>
              </a:rPr>
              <a:t>Ambivalence </a:t>
            </a:r>
          </a:p>
        </p:txBody>
      </p:sp>
      <p:sp>
        <p:nvSpPr>
          <p:cNvPr id="6" name="Espace réservé du contenu 2">
            <a:extLst>
              <a:ext uri="{FF2B5EF4-FFF2-40B4-BE49-F238E27FC236}">
                <a16:creationId xmlns:a16="http://schemas.microsoft.com/office/drawing/2014/main" id="{52408EC9-2648-4542-804D-43DB104BE4E9}"/>
              </a:ext>
            </a:extLst>
          </p:cNvPr>
          <p:cNvSpPr txBox="1">
            <a:spLocks/>
          </p:cNvSpPr>
          <p:nvPr/>
        </p:nvSpPr>
        <p:spPr>
          <a:xfrm>
            <a:off x="6888997" y="430099"/>
            <a:ext cx="4697279" cy="507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dash" cap="small" dirty="0" err="1">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Symptômes</a:t>
            </a:r>
            <a:r>
              <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 </a:t>
            </a:r>
            <a:r>
              <a:rPr lang="en-US" b="1" u="dash" cap="small" dirty="0" err="1">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thymiques</a:t>
            </a:r>
            <a:r>
              <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 </a:t>
            </a:r>
          </a:p>
          <a:p>
            <a:pPr marL="0" indent="0">
              <a:buFont typeface="Arial" panose="020B0604020202020204" pitchFamily="34" charset="0"/>
              <a:buNone/>
            </a:pPr>
            <a:endParaRPr lang="en-US" sz="2200" b="1" dirty="0">
              <a:solidFill>
                <a:prstClr val="black"/>
              </a:solidFill>
              <a:latin typeface="Aharoni" panose="02010803020104030203" pitchFamily="2" charset="-79"/>
              <a:ea typeface="NOTEWORTHY LIGHT" panose="02000400000000000000" pitchFamily="2" charset="77"/>
              <a:cs typeface="Aharoni" panose="02010803020104030203" pitchFamily="2" charset="-79"/>
            </a:endParaRPr>
          </a:p>
        </p:txBody>
      </p:sp>
      <p:sp>
        <p:nvSpPr>
          <p:cNvPr id="7" name="ZoneTexte 6">
            <a:extLst>
              <a:ext uri="{FF2B5EF4-FFF2-40B4-BE49-F238E27FC236}">
                <a16:creationId xmlns:a16="http://schemas.microsoft.com/office/drawing/2014/main" id="{75F5CD40-95A2-E348-AED7-52F8D0B97D18}"/>
              </a:ext>
            </a:extLst>
          </p:cNvPr>
          <p:cNvSpPr txBox="1"/>
          <p:nvPr/>
        </p:nvSpPr>
        <p:spPr>
          <a:xfrm>
            <a:off x="6888997" y="1054509"/>
            <a:ext cx="6098582" cy="707886"/>
          </a:xfrm>
          <a:prstGeom prst="rect">
            <a:avLst/>
          </a:prstGeom>
          <a:noFill/>
        </p:spPr>
        <p:txBody>
          <a:bodyPr wrap="square">
            <a:spAutoFit/>
          </a:bodyPr>
          <a:lstStyle/>
          <a:p>
            <a:r>
              <a:rPr lang="fr-FR" sz="2000" dirty="0">
                <a:solidFill>
                  <a:prstClr val="black"/>
                </a:solidFill>
              </a:rPr>
              <a:t>Dépression </a:t>
            </a:r>
          </a:p>
          <a:p>
            <a:r>
              <a:rPr lang="fr-FR" sz="2000" dirty="0">
                <a:solidFill>
                  <a:prstClr val="black"/>
                </a:solidFill>
              </a:rPr>
              <a:t>Anxiété</a:t>
            </a:r>
          </a:p>
        </p:txBody>
      </p:sp>
      <p:sp>
        <p:nvSpPr>
          <p:cNvPr id="8" name="Espace réservé du contenu 2">
            <a:extLst>
              <a:ext uri="{FF2B5EF4-FFF2-40B4-BE49-F238E27FC236}">
                <a16:creationId xmlns:a16="http://schemas.microsoft.com/office/drawing/2014/main" id="{4AAB6FE5-6833-5746-8666-18E481B3419E}"/>
              </a:ext>
            </a:extLst>
          </p:cNvPr>
          <p:cNvSpPr txBox="1">
            <a:spLocks/>
          </p:cNvSpPr>
          <p:nvPr/>
        </p:nvSpPr>
        <p:spPr>
          <a:xfrm>
            <a:off x="5137684" y="2940421"/>
            <a:ext cx="4942668" cy="507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Troubles </a:t>
            </a:r>
            <a:r>
              <a:rPr lang="en-US" b="1" u="dash" cap="small" dirty="0" err="1">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cognitifs</a:t>
            </a:r>
            <a:endPar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endParaRPr>
          </a:p>
          <a:p>
            <a:pPr marL="0" indent="0">
              <a:buFont typeface="Arial" panose="020B0604020202020204" pitchFamily="34" charset="0"/>
              <a:buNone/>
            </a:pPr>
            <a:endParaRPr lang="en-US" sz="2200" b="1" dirty="0">
              <a:solidFill>
                <a:prstClr val="black"/>
              </a:solidFill>
              <a:latin typeface="Aharoni" panose="02010803020104030203" pitchFamily="2" charset="-79"/>
              <a:ea typeface="NOTEWORTHY LIGHT" panose="02000400000000000000" pitchFamily="2" charset="77"/>
              <a:cs typeface="Aharoni" panose="02010803020104030203" pitchFamily="2" charset="-79"/>
            </a:endParaRPr>
          </a:p>
        </p:txBody>
      </p:sp>
      <p:sp>
        <p:nvSpPr>
          <p:cNvPr id="9" name="ZoneTexte 8">
            <a:extLst>
              <a:ext uri="{FF2B5EF4-FFF2-40B4-BE49-F238E27FC236}">
                <a16:creationId xmlns:a16="http://schemas.microsoft.com/office/drawing/2014/main" id="{507E3479-1F01-294B-AF48-12C4DDF520AA}"/>
              </a:ext>
            </a:extLst>
          </p:cNvPr>
          <p:cNvSpPr txBox="1"/>
          <p:nvPr/>
        </p:nvSpPr>
        <p:spPr>
          <a:xfrm>
            <a:off x="5128646" y="3711685"/>
            <a:ext cx="7203159" cy="1938992"/>
          </a:xfrm>
          <a:prstGeom prst="rect">
            <a:avLst/>
          </a:prstGeom>
          <a:noFill/>
        </p:spPr>
        <p:txBody>
          <a:bodyPr wrap="square">
            <a:spAutoFit/>
          </a:bodyPr>
          <a:lstStyle/>
          <a:p>
            <a:r>
              <a:rPr lang="fr-FR" sz="2000" dirty="0">
                <a:solidFill>
                  <a:prstClr val="black"/>
                </a:solidFill>
              </a:rPr>
              <a:t>Fatigue </a:t>
            </a:r>
          </a:p>
          <a:p>
            <a:r>
              <a:rPr lang="fr-FR" sz="2000" dirty="0">
                <a:solidFill>
                  <a:prstClr val="black"/>
                </a:solidFill>
              </a:rPr>
              <a:t>Ralentissement de la vitesse de traitement </a:t>
            </a:r>
          </a:p>
          <a:p>
            <a:r>
              <a:rPr lang="fr-FR" sz="2000" dirty="0">
                <a:solidFill>
                  <a:prstClr val="black"/>
                </a:solidFill>
              </a:rPr>
              <a:t>Trouble de l'attention et de la concentration </a:t>
            </a:r>
          </a:p>
          <a:p>
            <a:r>
              <a:rPr lang="fr-FR" sz="2000" dirty="0">
                <a:solidFill>
                  <a:prstClr val="black"/>
                </a:solidFill>
              </a:rPr>
              <a:t>Difficulté dans les interactions </a:t>
            </a:r>
          </a:p>
          <a:p>
            <a:r>
              <a:rPr lang="fr-FR" sz="2000" dirty="0">
                <a:solidFill>
                  <a:prstClr val="black"/>
                </a:solidFill>
              </a:rPr>
              <a:t>Difficultés dans la planification, la réalisation et l'organisation des actes de la vie quotidienne </a:t>
            </a:r>
          </a:p>
        </p:txBody>
      </p:sp>
      <p:pic>
        <p:nvPicPr>
          <p:cNvPr id="11" name="Image 10" descr="Une image contenant diagramme&#10;&#10;Description générée automatiquement">
            <a:extLst>
              <a:ext uri="{FF2B5EF4-FFF2-40B4-BE49-F238E27FC236}">
                <a16:creationId xmlns:a16="http://schemas.microsoft.com/office/drawing/2014/main" id="{3CDABB38-5504-E741-AB66-8CD0B71EF2EE}"/>
              </a:ext>
            </a:extLst>
          </p:cNvPr>
          <p:cNvPicPr>
            <a:picLocks noChangeAspect="1"/>
          </p:cNvPicPr>
          <p:nvPr/>
        </p:nvPicPr>
        <p:blipFill>
          <a:blip r:embed="rId2"/>
          <a:stretch>
            <a:fillRect/>
          </a:stretch>
        </p:blipFill>
        <p:spPr>
          <a:xfrm>
            <a:off x="435562" y="2478528"/>
            <a:ext cx="3934959" cy="1857769"/>
          </a:xfrm>
          <a:prstGeom prst="rect">
            <a:avLst/>
          </a:prstGeom>
        </p:spPr>
      </p:pic>
      <p:pic>
        <p:nvPicPr>
          <p:cNvPr id="12" name="Image 11">
            <a:extLst>
              <a:ext uri="{FF2B5EF4-FFF2-40B4-BE49-F238E27FC236}">
                <a16:creationId xmlns:a16="http://schemas.microsoft.com/office/drawing/2014/main" id="{01C99031-213F-B04B-B3FF-C354B35372D7}"/>
              </a:ext>
            </a:extLst>
          </p:cNvPr>
          <p:cNvPicPr>
            <a:picLocks noChangeAspect="1"/>
          </p:cNvPicPr>
          <p:nvPr/>
        </p:nvPicPr>
        <p:blipFill>
          <a:blip r:embed="rId3"/>
          <a:stretch>
            <a:fillRect/>
          </a:stretch>
        </p:blipFill>
        <p:spPr>
          <a:xfrm>
            <a:off x="8790841" y="2623276"/>
            <a:ext cx="893590" cy="1142241"/>
          </a:xfrm>
          <a:prstGeom prst="rect">
            <a:avLst/>
          </a:prstGeom>
        </p:spPr>
      </p:pic>
    </p:spTree>
    <p:extLst>
      <p:ext uri="{BB962C8B-B14F-4D97-AF65-F5344CB8AC3E}">
        <p14:creationId xmlns:p14="http://schemas.microsoft.com/office/powerpoint/2010/main" val="2291249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diagramme&#10;&#10;Description générée automatiquement">
            <a:extLst>
              <a:ext uri="{FF2B5EF4-FFF2-40B4-BE49-F238E27FC236}">
                <a16:creationId xmlns:a16="http://schemas.microsoft.com/office/drawing/2014/main" id="{8E76F3B2-D449-7D43-9B92-416B29B3B8D5}"/>
              </a:ext>
            </a:extLst>
          </p:cNvPr>
          <p:cNvPicPr>
            <a:picLocks noGrp="1" noChangeAspect="1"/>
          </p:cNvPicPr>
          <p:nvPr>
            <p:ph idx="1"/>
          </p:nvPr>
        </p:nvPicPr>
        <p:blipFill>
          <a:blip r:embed="rId2"/>
          <a:stretch>
            <a:fillRect/>
          </a:stretch>
        </p:blipFill>
        <p:spPr>
          <a:xfrm>
            <a:off x="2461580" y="251918"/>
            <a:ext cx="7798299" cy="4718536"/>
          </a:xfrm>
        </p:spPr>
      </p:pic>
      <p:sp>
        <p:nvSpPr>
          <p:cNvPr id="11" name="ZoneTexte 10">
            <a:extLst>
              <a:ext uri="{FF2B5EF4-FFF2-40B4-BE49-F238E27FC236}">
                <a16:creationId xmlns:a16="http://schemas.microsoft.com/office/drawing/2014/main" id="{BA01540F-E3A8-5144-92EC-8B99E10F074F}"/>
              </a:ext>
            </a:extLst>
          </p:cNvPr>
          <p:cNvSpPr txBox="1"/>
          <p:nvPr/>
        </p:nvSpPr>
        <p:spPr>
          <a:xfrm>
            <a:off x="461074" y="4813111"/>
            <a:ext cx="6730139" cy="1754326"/>
          </a:xfrm>
          <a:prstGeom prst="rect">
            <a:avLst/>
          </a:prstGeom>
          <a:noFill/>
        </p:spPr>
        <p:txBody>
          <a:bodyPr wrap="square">
            <a:spAutoFit/>
          </a:bodyPr>
          <a:lstStyle/>
          <a:p>
            <a:endParaRPr lang="fr-FR" dirty="0">
              <a:solidFill>
                <a:prstClr val="black"/>
              </a:solidFill>
            </a:endParaRPr>
          </a:p>
          <a:p>
            <a:r>
              <a:rPr lang="fr-FR" b="1" dirty="0">
                <a:solidFill>
                  <a:prstClr val="black"/>
                </a:solidFill>
              </a:rPr>
              <a:t>Sites: </a:t>
            </a:r>
          </a:p>
          <a:p>
            <a:pPr marL="285750" indent="-285750">
              <a:buFontTx/>
              <a:buChar char="-"/>
            </a:pPr>
            <a:r>
              <a:rPr lang="fr-FR" dirty="0" err="1">
                <a:solidFill>
                  <a:prstClr val="black"/>
                </a:solidFill>
              </a:rPr>
              <a:t>schizinfo.com</a:t>
            </a:r>
            <a:r>
              <a:rPr lang="fr-FR" dirty="0">
                <a:solidFill>
                  <a:prstClr val="black"/>
                </a:solidFill>
              </a:rPr>
              <a:t> </a:t>
            </a:r>
          </a:p>
          <a:p>
            <a:pPr marL="285750" indent="-285750">
              <a:buFontTx/>
              <a:buChar char="-"/>
            </a:pPr>
            <a:r>
              <a:rPr lang="fr-FR" dirty="0">
                <a:solidFill>
                  <a:prstClr val="black"/>
                </a:solidFill>
              </a:rPr>
              <a:t>fondation </a:t>
            </a:r>
            <a:r>
              <a:rPr lang="fr-FR" dirty="0" err="1">
                <a:solidFill>
                  <a:prstClr val="black"/>
                </a:solidFill>
              </a:rPr>
              <a:t>fondamentale.com</a:t>
            </a:r>
            <a:r>
              <a:rPr lang="fr-FR" dirty="0">
                <a:solidFill>
                  <a:prstClr val="black"/>
                </a:solidFill>
              </a:rPr>
              <a:t> </a:t>
            </a:r>
          </a:p>
          <a:p>
            <a:pPr marL="285750" indent="-285750">
              <a:buFontTx/>
              <a:buChar char="-"/>
            </a:pPr>
            <a:r>
              <a:rPr lang="fr-FR" dirty="0" err="1">
                <a:solidFill>
                  <a:prstClr val="black"/>
                </a:solidFill>
              </a:rPr>
              <a:t>seretablir.net</a:t>
            </a:r>
            <a:r>
              <a:rPr lang="fr-FR" dirty="0">
                <a:solidFill>
                  <a:prstClr val="black"/>
                </a:solidFill>
              </a:rPr>
              <a:t> </a:t>
            </a:r>
          </a:p>
          <a:p>
            <a:pPr marL="285750" indent="-285750">
              <a:buFontTx/>
              <a:buChar char="-"/>
            </a:pPr>
            <a:r>
              <a:rPr lang="fr-FR" dirty="0">
                <a:solidFill>
                  <a:prstClr val="black"/>
                </a:solidFill>
              </a:rPr>
              <a:t>positive </a:t>
            </a:r>
            <a:r>
              <a:rPr lang="fr-FR" dirty="0" err="1">
                <a:solidFill>
                  <a:prstClr val="black"/>
                </a:solidFill>
              </a:rPr>
              <a:t>minders</a:t>
            </a:r>
            <a:endParaRPr lang="fr-FR" dirty="0">
              <a:solidFill>
                <a:prstClr val="black"/>
              </a:solidFill>
            </a:endParaRPr>
          </a:p>
        </p:txBody>
      </p:sp>
      <p:sp>
        <p:nvSpPr>
          <p:cNvPr id="13" name="ZoneTexte 12">
            <a:extLst>
              <a:ext uri="{FF2B5EF4-FFF2-40B4-BE49-F238E27FC236}">
                <a16:creationId xmlns:a16="http://schemas.microsoft.com/office/drawing/2014/main" id="{5125980B-FB85-1745-A73E-09418511B4D1}"/>
              </a:ext>
            </a:extLst>
          </p:cNvPr>
          <p:cNvSpPr txBox="1"/>
          <p:nvPr/>
        </p:nvSpPr>
        <p:spPr>
          <a:xfrm>
            <a:off x="4659179" y="5117017"/>
            <a:ext cx="1633133" cy="646331"/>
          </a:xfrm>
          <a:prstGeom prst="rect">
            <a:avLst/>
          </a:prstGeom>
          <a:noFill/>
        </p:spPr>
        <p:txBody>
          <a:bodyPr wrap="square">
            <a:spAutoFit/>
          </a:bodyPr>
          <a:lstStyle/>
          <a:p>
            <a:r>
              <a:rPr lang="fr-FR" b="1" dirty="0">
                <a:solidFill>
                  <a:prstClr val="black"/>
                </a:solidFill>
              </a:rPr>
              <a:t>Associations</a:t>
            </a:r>
          </a:p>
          <a:p>
            <a:r>
              <a:rPr lang="fr-FR" dirty="0">
                <a:solidFill>
                  <a:prstClr val="black"/>
                </a:solidFill>
              </a:rPr>
              <a:t>- UNAFAM</a:t>
            </a:r>
          </a:p>
        </p:txBody>
      </p:sp>
      <p:sp>
        <p:nvSpPr>
          <p:cNvPr id="14" name="ZoneTexte 13">
            <a:extLst>
              <a:ext uri="{FF2B5EF4-FFF2-40B4-BE49-F238E27FC236}">
                <a16:creationId xmlns:a16="http://schemas.microsoft.com/office/drawing/2014/main" id="{5F024F86-6632-334D-BF4A-92E7E88304B4}"/>
              </a:ext>
            </a:extLst>
          </p:cNvPr>
          <p:cNvSpPr txBox="1"/>
          <p:nvPr/>
        </p:nvSpPr>
        <p:spPr>
          <a:xfrm>
            <a:off x="7158280" y="5066020"/>
            <a:ext cx="6098582" cy="923330"/>
          </a:xfrm>
          <a:prstGeom prst="rect">
            <a:avLst/>
          </a:prstGeom>
          <a:noFill/>
        </p:spPr>
        <p:txBody>
          <a:bodyPr wrap="square">
            <a:spAutoFit/>
          </a:bodyPr>
          <a:lstStyle/>
          <a:p>
            <a:r>
              <a:rPr lang="fr-FR" b="1" dirty="0">
                <a:solidFill>
                  <a:prstClr val="black"/>
                </a:solidFill>
              </a:rPr>
              <a:t>Livres</a:t>
            </a:r>
          </a:p>
          <a:p>
            <a:pPr marL="285750" indent="-285750">
              <a:buFont typeface="Arial" panose="020B0604020202020204" pitchFamily="34" charset="0"/>
              <a:buChar char="•"/>
            </a:pPr>
            <a:r>
              <a:rPr lang="fr-FR" dirty="0">
                <a:solidFill>
                  <a:prstClr val="black"/>
                </a:solidFill>
              </a:rPr>
              <a:t>Se rétablir de la schizophrénie, </a:t>
            </a:r>
            <a:r>
              <a:rPr lang="fr-FR" dirty="0" err="1">
                <a:solidFill>
                  <a:prstClr val="black"/>
                </a:solidFill>
              </a:rPr>
              <a:t>J.Favrod</a:t>
            </a:r>
            <a:r>
              <a:rPr lang="fr-FR" dirty="0">
                <a:solidFill>
                  <a:prstClr val="black"/>
                </a:solidFill>
              </a:rPr>
              <a:t>; </a:t>
            </a:r>
            <a:r>
              <a:rPr lang="fr-FR" dirty="0" err="1">
                <a:solidFill>
                  <a:prstClr val="black"/>
                </a:solidFill>
              </a:rPr>
              <a:t>A.Maire</a:t>
            </a:r>
            <a:r>
              <a:rPr lang="fr-FR" dirty="0">
                <a:solidFill>
                  <a:prstClr val="black"/>
                </a:solidFill>
              </a:rPr>
              <a:t> </a:t>
            </a:r>
          </a:p>
          <a:p>
            <a:pPr marL="285750" indent="-285750">
              <a:buFont typeface="Arial" panose="020B0604020202020204" pitchFamily="34" charset="0"/>
              <a:buChar char="•"/>
            </a:pPr>
            <a:r>
              <a:rPr lang="fr-FR" dirty="0">
                <a:solidFill>
                  <a:prstClr val="black"/>
                </a:solidFill>
              </a:rPr>
              <a:t>Se rétablir, L. Mandel</a:t>
            </a:r>
          </a:p>
        </p:txBody>
      </p:sp>
      <p:sp>
        <p:nvSpPr>
          <p:cNvPr id="15" name="Espace réservé du contenu 2">
            <a:extLst>
              <a:ext uri="{FF2B5EF4-FFF2-40B4-BE49-F238E27FC236}">
                <a16:creationId xmlns:a16="http://schemas.microsoft.com/office/drawing/2014/main" id="{D1DA0618-DA17-9F40-958E-8B4FE70B4AF1}"/>
              </a:ext>
            </a:extLst>
          </p:cNvPr>
          <p:cNvSpPr txBox="1">
            <a:spLocks/>
          </p:cNvSpPr>
          <p:nvPr/>
        </p:nvSpPr>
        <p:spPr>
          <a:xfrm>
            <a:off x="348713" y="297598"/>
            <a:ext cx="4697279" cy="507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dash" cap="small" dirty="0" err="1">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Traitements</a:t>
            </a:r>
            <a:endPar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endParaRPr>
          </a:p>
          <a:p>
            <a:pPr marL="0" indent="0">
              <a:buFont typeface="Arial" panose="020B0604020202020204" pitchFamily="34" charset="0"/>
              <a:buNone/>
            </a:pPr>
            <a:endParaRPr lang="en-US" sz="2200" b="1" dirty="0">
              <a:solidFill>
                <a:prstClr val="black"/>
              </a:solidFill>
              <a:latin typeface="Aharoni" panose="02010803020104030203" pitchFamily="2" charset="-79"/>
              <a:ea typeface="NOTEWORTHY LIGHT" panose="02000400000000000000" pitchFamily="2" charset="77"/>
              <a:cs typeface="Aharoni" panose="02010803020104030203" pitchFamily="2" charset="-79"/>
            </a:endParaRPr>
          </a:p>
        </p:txBody>
      </p:sp>
      <p:sp>
        <p:nvSpPr>
          <p:cNvPr id="16" name="Espace réservé du contenu 2">
            <a:extLst>
              <a:ext uri="{FF2B5EF4-FFF2-40B4-BE49-F238E27FC236}">
                <a16:creationId xmlns:a16="http://schemas.microsoft.com/office/drawing/2014/main" id="{673EBF85-0438-C34F-9D06-55CEB249AD39}"/>
              </a:ext>
            </a:extLst>
          </p:cNvPr>
          <p:cNvSpPr txBox="1">
            <a:spLocks/>
          </p:cNvSpPr>
          <p:nvPr/>
        </p:nvSpPr>
        <p:spPr>
          <a:xfrm>
            <a:off x="461074" y="4568435"/>
            <a:ext cx="4697279" cy="507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Pour </a:t>
            </a:r>
            <a:r>
              <a:rPr lang="en-US" b="1" u="dash" cap="small" dirty="0" err="1">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aller</a:t>
            </a:r>
            <a:r>
              <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 plus loin</a:t>
            </a:r>
          </a:p>
          <a:p>
            <a:pPr marL="0" indent="0">
              <a:buFont typeface="Arial" panose="020B0604020202020204" pitchFamily="34" charset="0"/>
              <a:buNone/>
            </a:pPr>
            <a:endParaRPr lang="en-US" sz="2200" b="1" dirty="0">
              <a:solidFill>
                <a:prstClr val="black"/>
              </a:solidFill>
              <a:latin typeface="Aharoni" panose="02010803020104030203" pitchFamily="2" charset="-79"/>
              <a:ea typeface="NOTEWORTHY LIGHT" panose="02000400000000000000" pitchFamily="2" charset="77"/>
              <a:cs typeface="Aharoni" panose="02010803020104030203" pitchFamily="2" charset="-79"/>
            </a:endParaRPr>
          </a:p>
          <a:p>
            <a:pPr marL="0" indent="0">
              <a:buFont typeface="Arial" panose="020B0604020202020204" pitchFamily="34" charset="0"/>
              <a:buNone/>
            </a:pPr>
            <a:endParaRPr lang="en-US" sz="2200" b="1" dirty="0">
              <a:solidFill>
                <a:prstClr val="black"/>
              </a:solidFill>
              <a:latin typeface="Aharoni" panose="02010803020104030203" pitchFamily="2" charset="-79"/>
              <a:ea typeface="NOTEWORTHY LIGHT" panose="02000400000000000000" pitchFamily="2" charset="77"/>
              <a:cs typeface="Aharoni" panose="02010803020104030203" pitchFamily="2" charset="-79"/>
            </a:endParaRPr>
          </a:p>
        </p:txBody>
      </p:sp>
    </p:spTree>
    <p:extLst>
      <p:ext uri="{BB962C8B-B14F-4D97-AF65-F5344CB8AC3E}">
        <p14:creationId xmlns:p14="http://schemas.microsoft.com/office/powerpoint/2010/main" val="3753702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B53B7AD-2D30-A442-AEDD-535E5153D481}"/>
              </a:ext>
            </a:extLst>
          </p:cNvPr>
          <p:cNvSpPr>
            <a:spLocks noGrp="1"/>
          </p:cNvSpPr>
          <p:nvPr>
            <p:ph idx="1"/>
          </p:nvPr>
        </p:nvSpPr>
        <p:spPr>
          <a:xfrm>
            <a:off x="557939" y="2327343"/>
            <a:ext cx="5458838" cy="4192520"/>
          </a:xfrm>
        </p:spPr>
        <p:txBody>
          <a:bodyPr vert="horz" lIns="91440" tIns="45720" rIns="91440" bIns="45720" rtlCol="0">
            <a:normAutofit/>
          </a:bodyPr>
          <a:lstStyle/>
          <a:p>
            <a:pPr marL="0"/>
            <a:endParaRPr lang="en-US" sz="2200" b="1" dirty="0"/>
          </a:p>
          <a:p>
            <a:pPr marL="0"/>
            <a:r>
              <a:rPr lang="fr-FR" sz="2000" b="0" i="0" u="none" strike="noStrike" dirty="0">
                <a:effectLst/>
              </a:rPr>
              <a:t>Trouble de l'humeur </a:t>
            </a:r>
          </a:p>
          <a:p>
            <a:pPr marL="0"/>
            <a:r>
              <a:rPr lang="fr-FR" sz="2000" dirty="0"/>
              <a:t>A</a:t>
            </a:r>
            <a:r>
              <a:rPr lang="fr-FR" sz="2000" b="0" i="0" u="none" strike="noStrike" dirty="0">
                <a:effectLst/>
              </a:rPr>
              <a:t>lternance de phases de manie (ou hypomanie) et de phases de dépression, entrecoupées de périodes d'</a:t>
            </a:r>
            <a:r>
              <a:rPr lang="fr-FR" sz="2000" b="0" i="0" u="none" strike="noStrike" dirty="0" err="1">
                <a:effectLst/>
              </a:rPr>
              <a:t>euthymie</a:t>
            </a:r>
            <a:endParaRPr lang="en-US" sz="2000" dirty="0"/>
          </a:p>
        </p:txBody>
      </p:sp>
      <p:sp>
        <p:nvSpPr>
          <p:cNvPr id="10" name="Titre 1">
            <a:extLst>
              <a:ext uri="{FF2B5EF4-FFF2-40B4-BE49-F238E27FC236}">
                <a16:creationId xmlns:a16="http://schemas.microsoft.com/office/drawing/2014/main" id="{66D2214B-1C4F-EC4E-9990-D866A3A881AD}"/>
              </a:ext>
            </a:extLst>
          </p:cNvPr>
          <p:cNvSpPr txBox="1">
            <a:spLocks/>
          </p:cNvSpPr>
          <p:nvPr/>
        </p:nvSpPr>
        <p:spPr>
          <a:xfrm>
            <a:off x="1986522" y="548501"/>
            <a:ext cx="40302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cap="small" dirty="0">
                <a:solidFill>
                  <a:prstClr val="black"/>
                </a:solidFill>
              </a:rPr>
              <a:t>Les troubles </a:t>
            </a:r>
            <a:r>
              <a:rPr lang="en-US" b="1" cap="small" dirty="0" err="1">
                <a:solidFill>
                  <a:prstClr val="black"/>
                </a:solidFill>
              </a:rPr>
              <a:t>bipolaires</a:t>
            </a:r>
            <a:r>
              <a:rPr lang="en-US" b="1" cap="small" dirty="0">
                <a:solidFill>
                  <a:prstClr val="black"/>
                </a:solidFill>
              </a:rPr>
              <a:t> </a:t>
            </a:r>
          </a:p>
        </p:txBody>
      </p:sp>
      <p:sp>
        <p:nvSpPr>
          <p:cNvPr id="8" name="Espace réservé du contenu 2">
            <a:extLst>
              <a:ext uri="{FF2B5EF4-FFF2-40B4-BE49-F238E27FC236}">
                <a16:creationId xmlns:a16="http://schemas.microsoft.com/office/drawing/2014/main" id="{C0F21578-8744-1E47-A661-1F79E66E594F}"/>
              </a:ext>
            </a:extLst>
          </p:cNvPr>
          <p:cNvSpPr txBox="1">
            <a:spLocks/>
          </p:cNvSpPr>
          <p:nvPr/>
        </p:nvSpPr>
        <p:spPr>
          <a:xfrm>
            <a:off x="6721099" y="3597353"/>
            <a:ext cx="2803498" cy="57162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STOP CLICHÉS !</a:t>
            </a:r>
            <a:endParaRPr lang="fr-FR" dirty="0">
              <a:solidFill>
                <a:prstClr val="black"/>
              </a:solidFill>
            </a:endParaRPr>
          </a:p>
          <a:p>
            <a:pPr marL="0" indent="0">
              <a:buFont typeface="Arial" panose="020B0604020202020204" pitchFamily="34" charset="0"/>
              <a:buNone/>
            </a:pPr>
            <a:endParaRPr lang="en-US" sz="2200" b="1" dirty="0">
              <a:solidFill>
                <a:prstClr val="black"/>
              </a:solidFill>
              <a:latin typeface="Aharoni" panose="02010803020104030203" pitchFamily="2" charset="-79"/>
              <a:ea typeface="NOTEWORTHY LIGHT" panose="02000400000000000000" pitchFamily="2" charset="77"/>
              <a:cs typeface="Aharoni" panose="02010803020104030203" pitchFamily="2" charset="-79"/>
            </a:endParaRPr>
          </a:p>
        </p:txBody>
      </p:sp>
      <p:sp>
        <p:nvSpPr>
          <p:cNvPr id="9" name="Espace réservé du contenu 2">
            <a:extLst>
              <a:ext uri="{FF2B5EF4-FFF2-40B4-BE49-F238E27FC236}">
                <a16:creationId xmlns:a16="http://schemas.microsoft.com/office/drawing/2014/main" id="{FE01D5BE-DFA9-204F-827C-B86EE8B22679}"/>
              </a:ext>
            </a:extLst>
          </p:cNvPr>
          <p:cNvSpPr txBox="1">
            <a:spLocks/>
          </p:cNvSpPr>
          <p:nvPr/>
        </p:nvSpPr>
        <p:spPr>
          <a:xfrm>
            <a:off x="6721099" y="703330"/>
            <a:ext cx="5458838" cy="507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EPIDÉMIO</a:t>
            </a:r>
          </a:p>
          <a:p>
            <a:pPr marL="0" indent="0">
              <a:buFont typeface="Arial" panose="020B0604020202020204" pitchFamily="34" charset="0"/>
              <a:buNone/>
            </a:pPr>
            <a:endParaRPr lang="en-US" sz="2200" b="1" dirty="0">
              <a:solidFill>
                <a:prstClr val="black"/>
              </a:solidFill>
              <a:latin typeface="Aharoni" panose="02010803020104030203" pitchFamily="2" charset="-79"/>
              <a:ea typeface="NOTEWORTHY LIGHT" panose="02000400000000000000" pitchFamily="2" charset="77"/>
              <a:cs typeface="Aharoni" panose="02010803020104030203" pitchFamily="2" charset="-79"/>
            </a:endParaRPr>
          </a:p>
        </p:txBody>
      </p:sp>
      <p:sp>
        <p:nvSpPr>
          <p:cNvPr id="11" name="ZoneTexte 10">
            <a:extLst>
              <a:ext uri="{FF2B5EF4-FFF2-40B4-BE49-F238E27FC236}">
                <a16:creationId xmlns:a16="http://schemas.microsoft.com/office/drawing/2014/main" id="{78B75F6E-CE03-1247-8B8D-A4F27C9F6F20}"/>
              </a:ext>
            </a:extLst>
          </p:cNvPr>
          <p:cNvSpPr txBox="1"/>
          <p:nvPr/>
        </p:nvSpPr>
        <p:spPr>
          <a:xfrm>
            <a:off x="6475306" y="1261331"/>
            <a:ext cx="6098582" cy="1631216"/>
          </a:xfrm>
          <a:prstGeom prst="rect">
            <a:avLst/>
          </a:prstGeom>
          <a:noFill/>
        </p:spPr>
        <p:txBody>
          <a:bodyPr wrap="square">
            <a:spAutoFit/>
          </a:bodyPr>
          <a:lstStyle/>
          <a:p>
            <a:pPr marL="342900" indent="-342900">
              <a:buFont typeface="Arial" panose="020B0604020202020204" pitchFamily="34" charset="0"/>
              <a:buChar char="•"/>
            </a:pPr>
            <a:r>
              <a:rPr lang="fr-FR" sz="2000" b="1" dirty="0">
                <a:solidFill>
                  <a:srgbClr val="FFC000"/>
                </a:solidFill>
                <a:latin typeface="YAD-4Fp-fVw 0"/>
              </a:rPr>
              <a:t>1 à 3% </a:t>
            </a:r>
            <a:r>
              <a:rPr lang="fr-FR" sz="2000" dirty="0">
                <a:solidFill>
                  <a:prstClr val="black"/>
                </a:solidFill>
                <a:latin typeface="YAD-4Fp-fVw 0"/>
              </a:rPr>
              <a:t>de la population générale </a:t>
            </a:r>
          </a:p>
          <a:p>
            <a:pPr marL="342900" indent="-342900">
              <a:buFont typeface="Arial" panose="020B0604020202020204" pitchFamily="34" charset="0"/>
              <a:buChar char="•"/>
            </a:pPr>
            <a:r>
              <a:rPr lang="fr-FR" sz="2000" b="1" dirty="0">
                <a:solidFill>
                  <a:srgbClr val="FFC000"/>
                </a:solidFill>
                <a:latin typeface="YAD-4Fp-fVw 0"/>
              </a:rPr>
              <a:t>1 personne sur 2 </a:t>
            </a:r>
            <a:r>
              <a:rPr lang="fr-FR" sz="2000" dirty="0">
                <a:solidFill>
                  <a:prstClr val="black"/>
                </a:solidFill>
                <a:latin typeface="YAD-4Fp-fVw 0"/>
              </a:rPr>
              <a:t>fera une tentative de suicide </a:t>
            </a:r>
          </a:p>
          <a:p>
            <a:pPr marL="342900" indent="-342900">
              <a:buFont typeface="Arial" panose="020B0604020202020204" pitchFamily="34" charset="0"/>
              <a:buChar char="•"/>
            </a:pPr>
            <a:r>
              <a:rPr lang="fr-FR" sz="2000" dirty="0" err="1">
                <a:solidFill>
                  <a:prstClr val="black"/>
                </a:solidFill>
                <a:latin typeface="YAD-4Fp-fVw 0"/>
              </a:rPr>
              <a:t>co-morbidité</a:t>
            </a:r>
            <a:r>
              <a:rPr lang="fr-FR" sz="2000" dirty="0">
                <a:solidFill>
                  <a:prstClr val="black"/>
                </a:solidFill>
                <a:latin typeface="YAD-4Fp-fVw 0"/>
              </a:rPr>
              <a:t> alcoolique fréquente</a:t>
            </a:r>
          </a:p>
          <a:p>
            <a:pPr marL="342900" indent="-342900">
              <a:buFont typeface="Arial" panose="020B0604020202020204" pitchFamily="34" charset="0"/>
              <a:buChar char="•"/>
            </a:pPr>
            <a:r>
              <a:rPr lang="fr-FR" sz="2000" dirty="0">
                <a:solidFill>
                  <a:prstClr val="black"/>
                </a:solidFill>
                <a:latin typeface="YAD-4Fp-fVw 0"/>
              </a:rPr>
              <a:t>retard diagnostic </a:t>
            </a:r>
            <a:r>
              <a:rPr lang="fr-FR" sz="2000" b="1" dirty="0">
                <a:solidFill>
                  <a:srgbClr val="FFC000"/>
                </a:solidFill>
                <a:latin typeface="YAD-4Fp-fVw 0"/>
              </a:rPr>
              <a:t>10 ans </a:t>
            </a:r>
          </a:p>
          <a:p>
            <a:pPr marL="342900" indent="-342900">
              <a:buFont typeface="Arial" panose="020B0604020202020204" pitchFamily="34" charset="0"/>
              <a:buChar char="•"/>
            </a:pPr>
            <a:endParaRPr lang="fr-FR" sz="2000" dirty="0">
              <a:solidFill>
                <a:prstClr val="black"/>
              </a:solidFill>
              <a:latin typeface="YAD-4Fp-fVw 0"/>
            </a:endParaRPr>
          </a:p>
        </p:txBody>
      </p:sp>
      <p:sp>
        <p:nvSpPr>
          <p:cNvPr id="13" name="ZoneTexte 12">
            <a:extLst>
              <a:ext uri="{FF2B5EF4-FFF2-40B4-BE49-F238E27FC236}">
                <a16:creationId xmlns:a16="http://schemas.microsoft.com/office/drawing/2014/main" id="{9C7161BC-1D05-EC4E-9B00-A14DD3827731}"/>
              </a:ext>
            </a:extLst>
          </p:cNvPr>
          <p:cNvSpPr txBox="1"/>
          <p:nvPr/>
        </p:nvSpPr>
        <p:spPr>
          <a:xfrm>
            <a:off x="5771389" y="4142012"/>
            <a:ext cx="6408548" cy="1200329"/>
          </a:xfrm>
          <a:prstGeom prst="rect">
            <a:avLst/>
          </a:prstGeom>
          <a:noFill/>
        </p:spPr>
        <p:txBody>
          <a:bodyPr wrap="square">
            <a:spAutoFit/>
          </a:bodyPr>
          <a:lstStyle/>
          <a:p>
            <a:pPr marL="742950" lvl="1" indent="-285750">
              <a:buFont typeface="Arial" panose="020B0604020202020204" pitchFamily="34" charset="0"/>
              <a:buChar char="•"/>
            </a:pPr>
            <a:r>
              <a:rPr lang="fr-FR" b="1" dirty="0">
                <a:solidFill>
                  <a:prstClr val="black"/>
                </a:solidFill>
              </a:rPr>
              <a:t>Les personnes souffrant de bipolarité sont instables et manipulatrices. </a:t>
            </a:r>
          </a:p>
          <a:p>
            <a:pPr marL="742950" lvl="1" indent="-285750">
              <a:buFont typeface="Arial" panose="020B0604020202020204" pitchFamily="34" charset="0"/>
              <a:buChar char="•"/>
            </a:pPr>
            <a:r>
              <a:rPr lang="fr-FR" b="1" dirty="0">
                <a:solidFill>
                  <a:prstClr val="black"/>
                </a:solidFill>
              </a:rPr>
              <a:t>Elles ne peuvent pas garder un emploi durablement.</a:t>
            </a:r>
          </a:p>
          <a:p>
            <a:pPr marL="742950" lvl="1" indent="-285750">
              <a:buFont typeface="Arial" panose="020B0604020202020204" pitchFamily="34" charset="0"/>
              <a:buChar char="•"/>
            </a:pPr>
            <a:r>
              <a:rPr lang="fr-FR" b="1" dirty="0">
                <a:solidFill>
                  <a:prstClr val="black"/>
                </a:solidFill>
              </a:rPr>
              <a:t>La bipolarité, c’est être lunatique. </a:t>
            </a:r>
          </a:p>
        </p:txBody>
      </p:sp>
      <p:pic>
        <p:nvPicPr>
          <p:cNvPr id="12" name="Image 11">
            <a:extLst>
              <a:ext uri="{FF2B5EF4-FFF2-40B4-BE49-F238E27FC236}">
                <a16:creationId xmlns:a16="http://schemas.microsoft.com/office/drawing/2014/main" id="{884DE466-4175-A04E-B6A4-A50027691FF4}"/>
              </a:ext>
            </a:extLst>
          </p:cNvPr>
          <p:cNvPicPr>
            <a:picLocks noChangeAspect="1"/>
          </p:cNvPicPr>
          <p:nvPr/>
        </p:nvPicPr>
        <p:blipFill>
          <a:blip r:embed="rId2"/>
          <a:stretch>
            <a:fillRect/>
          </a:stretch>
        </p:blipFill>
        <p:spPr>
          <a:xfrm>
            <a:off x="9551798" y="3251197"/>
            <a:ext cx="1041400" cy="863600"/>
          </a:xfrm>
          <a:prstGeom prst="rect">
            <a:avLst/>
          </a:prstGeom>
        </p:spPr>
      </p:pic>
      <p:pic>
        <p:nvPicPr>
          <p:cNvPr id="16" name="Image 15" descr="Une image contenant horloge&#10;&#10;Description générée automatiquement">
            <a:extLst>
              <a:ext uri="{FF2B5EF4-FFF2-40B4-BE49-F238E27FC236}">
                <a16:creationId xmlns:a16="http://schemas.microsoft.com/office/drawing/2014/main" id="{CC772856-73CB-D24F-AA1E-4B779494EF4B}"/>
              </a:ext>
            </a:extLst>
          </p:cNvPr>
          <p:cNvPicPr>
            <a:picLocks noChangeAspect="1"/>
          </p:cNvPicPr>
          <p:nvPr/>
        </p:nvPicPr>
        <p:blipFill>
          <a:blip r:embed="rId3"/>
          <a:stretch>
            <a:fillRect/>
          </a:stretch>
        </p:blipFill>
        <p:spPr>
          <a:xfrm>
            <a:off x="10291090" y="369278"/>
            <a:ext cx="1193800" cy="711200"/>
          </a:xfrm>
          <a:prstGeom prst="rect">
            <a:avLst/>
          </a:prstGeom>
        </p:spPr>
      </p:pic>
      <p:pic>
        <p:nvPicPr>
          <p:cNvPr id="14" name="Image 13" descr="Une image contenant jouet, poupée, graphique vectoriel&#10;&#10;Description générée automatiquement">
            <a:extLst>
              <a:ext uri="{FF2B5EF4-FFF2-40B4-BE49-F238E27FC236}">
                <a16:creationId xmlns:a16="http://schemas.microsoft.com/office/drawing/2014/main" id="{5EE0B0AA-4E9D-6648-BD68-3C19C5C56D07}"/>
              </a:ext>
            </a:extLst>
          </p:cNvPr>
          <p:cNvPicPr>
            <a:picLocks noChangeAspect="1"/>
          </p:cNvPicPr>
          <p:nvPr/>
        </p:nvPicPr>
        <p:blipFill>
          <a:blip r:embed="rId4"/>
          <a:stretch>
            <a:fillRect/>
          </a:stretch>
        </p:blipFill>
        <p:spPr>
          <a:xfrm>
            <a:off x="144044" y="216886"/>
            <a:ext cx="1613213" cy="188381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3572951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BFFC112D-1B59-F742-8F09-DCBE6EEA453A}"/>
              </a:ext>
            </a:extLst>
          </p:cNvPr>
          <p:cNvSpPr txBox="1">
            <a:spLocks/>
          </p:cNvSpPr>
          <p:nvPr/>
        </p:nvSpPr>
        <p:spPr>
          <a:xfrm>
            <a:off x="605724" y="430099"/>
            <a:ext cx="4942668" cy="507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dash" cap="small" dirty="0" err="1">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Bipolarité</a:t>
            </a:r>
            <a:r>
              <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 type 1</a:t>
            </a:r>
          </a:p>
          <a:p>
            <a:pPr marL="0" indent="0">
              <a:buFont typeface="Arial" panose="020B0604020202020204" pitchFamily="34" charset="0"/>
              <a:buNone/>
            </a:pPr>
            <a:endParaRPr lang="en-US" sz="2200" b="1" dirty="0">
              <a:solidFill>
                <a:prstClr val="black"/>
              </a:solidFill>
              <a:latin typeface="Aharoni" panose="02010803020104030203" pitchFamily="2" charset="-79"/>
              <a:ea typeface="NOTEWORTHY LIGHT" panose="02000400000000000000" pitchFamily="2" charset="77"/>
              <a:cs typeface="Aharoni" panose="02010803020104030203" pitchFamily="2" charset="-79"/>
            </a:endParaRPr>
          </a:p>
        </p:txBody>
      </p:sp>
      <p:sp>
        <p:nvSpPr>
          <p:cNvPr id="5" name="Espace réservé du contenu 2">
            <a:extLst>
              <a:ext uri="{FF2B5EF4-FFF2-40B4-BE49-F238E27FC236}">
                <a16:creationId xmlns:a16="http://schemas.microsoft.com/office/drawing/2014/main" id="{7D49FA5E-E2A4-114B-9162-A6DCB061AEBA}"/>
              </a:ext>
            </a:extLst>
          </p:cNvPr>
          <p:cNvSpPr txBox="1">
            <a:spLocks/>
          </p:cNvSpPr>
          <p:nvPr/>
        </p:nvSpPr>
        <p:spPr>
          <a:xfrm>
            <a:off x="7065934" y="430099"/>
            <a:ext cx="4942668" cy="507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dash" cap="small" dirty="0" err="1">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Bipolarité</a:t>
            </a:r>
            <a:r>
              <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 type 2</a:t>
            </a:r>
          </a:p>
          <a:p>
            <a:pPr marL="0" indent="0">
              <a:buFont typeface="Arial" panose="020B0604020202020204" pitchFamily="34" charset="0"/>
              <a:buNone/>
            </a:pPr>
            <a:endParaRPr lang="en-US" sz="2200" b="1" dirty="0">
              <a:solidFill>
                <a:prstClr val="black"/>
              </a:solidFill>
              <a:latin typeface="Aharoni" panose="02010803020104030203" pitchFamily="2" charset="-79"/>
              <a:ea typeface="NOTEWORTHY LIGHT" panose="02000400000000000000" pitchFamily="2" charset="77"/>
              <a:cs typeface="Aharoni" panose="02010803020104030203" pitchFamily="2" charset="-79"/>
            </a:endParaRPr>
          </a:p>
        </p:txBody>
      </p:sp>
      <p:sp>
        <p:nvSpPr>
          <p:cNvPr id="7" name="ZoneTexte 6">
            <a:extLst>
              <a:ext uri="{FF2B5EF4-FFF2-40B4-BE49-F238E27FC236}">
                <a16:creationId xmlns:a16="http://schemas.microsoft.com/office/drawing/2014/main" id="{7E1E8EF4-7AC2-584E-8AD0-2B64121830EA}"/>
              </a:ext>
            </a:extLst>
          </p:cNvPr>
          <p:cNvSpPr txBox="1"/>
          <p:nvPr/>
        </p:nvSpPr>
        <p:spPr>
          <a:xfrm>
            <a:off x="605724" y="1208345"/>
            <a:ext cx="5361123" cy="2031325"/>
          </a:xfrm>
          <a:prstGeom prst="rect">
            <a:avLst/>
          </a:prstGeom>
          <a:noFill/>
        </p:spPr>
        <p:txBody>
          <a:bodyPr wrap="square">
            <a:spAutoFit/>
          </a:bodyPr>
          <a:lstStyle/>
          <a:p>
            <a:pPr marL="285750" indent="-285750">
              <a:buFont typeface="Arial" panose="020B0604020202020204" pitchFamily="34" charset="0"/>
              <a:buChar char="•"/>
            </a:pPr>
            <a:r>
              <a:rPr lang="fr-FR" dirty="0">
                <a:solidFill>
                  <a:prstClr val="black"/>
                </a:solidFill>
              </a:rPr>
              <a:t>Un ou plusieurs épisodes maniaques ou mixtes accompagnés ou non d'épisodes dépressifs majeurs</a:t>
            </a:r>
          </a:p>
          <a:p>
            <a:r>
              <a:rPr lang="fr-FR" b="1" dirty="0">
                <a:solidFill>
                  <a:prstClr val="black"/>
                </a:solidFill>
              </a:rPr>
              <a:t>Manie</a:t>
            </a:r>
          </a:p>
          <a:p>
            <a:pPr marL="285750" indent="-285750">
              <a:buFont typeface="Arial" panose="020B0604020202020204" pitchFamily="34" charset="0"/>
              <a:buChar char="•"/>
            </a:pPr>
            <a:r>
              <a:rPr lang="fr-FR" dirty="0">
                <a:solidFill>
                  <a:prstClr val="black"/>
                </a:solidFill>
              </a:rPr>
              <a:t>Exaltation de l'humeur</a:t>
            </a:r>
          </a:p>
          <a:p>
            <a:pPr marL="285750" indent="-285750">
              <a:buFont typeface="Arial" panose="020B0604020202020204" pitchFamily="34" charset="0"/>
              <a:buChar char="•"/>
            </a:pPr>
            <a:r>
              <a:rPr lang="fr-FR" dirty="0">
                <a:solidFill>
                  <a:prstClr val="black"/>
                </a:solidFill>
              </a:rPr>
              <a:t>Hyperactivité </a:t>
            </a:r>
          </a:p>
          <a:p>
            <a:pPr marL="285750" indent="-285750">
              <a:buFont typeface="Arial" panose="020B0604020202020204" pitchFamily="34" charset="0"/>
              <a:buChar char="•"/>
            </a:pPr>
            <a:r>
              <a:rPr lang="fr-FR" dirty="0">
                <a:solidFill>
                  <a:prstClr val="black"/>
                </a:solidFill>
              </a:rPr>
              <a:t>Insomnie sans fatigue</a:t>
            </a:r>
          </a:p>
          <a:p>
            <a:pPr marL="285750" indent="-285750">
              <a:buFont typeface="Arial" panose="020B0604020202020204" pitchFamily="34" charset="0"/>
              <a:buChar char="•"/>
            </a:pPr>
            <a:r>
              <a:rPr lang="fr-FR" dirty="0">
                <a:solidFill>
                  <a:prstClr val="black"/>
                </a:solidFill>
              </a:rPr>
              <a:t>Conduites à risque (sexuelle...)</a:t>
            </a:r>
          </a:p>
        </p:txBody>
      </p:sp>
      <p:sp>
        <p:nvSpPr>
          <p:cNvPr id="9" name="ZoneTexte 8">
            <a:extLst>
              <a:ext uri="{FF2B5EF4-FFF2-40B4-BE49-F238E27FC236}">
                <a16:creationId xmlns:a16="http://schemas.microsoft.com/office/drawing/2014/main" id="{90DF49F6-662A-CF4C-BFE8-9D4544BCFBAB}"/>
              </a:ext>
            </a:extLst>
          </p:cNvPr>
          <p:cNvSpPr txBox="1"/>
          <p:nvPr/>
        </p:nvSpPr>
        <p:spPr>
          <a:xfrm>
            <a:off x="6936782" y="1097885"/>
            <a:ext cx="5071820" cy="2308324"/>
          </a:xfrm>
          <a:prstGeom prst="rect">
            <a:avLst/>
          </a:prstGeom>
          <a:noFill/>
        </p:spPr>
        <p:txBody>
          <a:bodyPr wrap="square">
            <a:spAutoFit/>
          </a:bodyPr>
          <a:lstStyle/>
          <a:p>
            <a:pPr marL="285750" indent="-285750">
              <a:buFont typeface="Arial" panose="020B0604020202020204" pitchFamily="34" charset="0"/>
              <a:buChar char="•"/>
            </a:pPr>
            <a:r>
              <a:rPr lang="fr-FR" dirty="0">
                <a:solidFill>
                  <a:prstClr val="black"/>
                </a:solidFill>
              </a:rPr>
              <a:t>Associe au moins un épisode dépressif majeur avec une hypomanie </a:t>
            </a:r>
          </a:p>
          <a:p>
            <a:r>
              <a:rPr lang="fr-FR" b="1" dirty="0">
                <a:solidFill>
                  <a:prstClr val="black"/>
                </a:solidFill>
              </a:rPr>
              <a:t>Dépression </a:t>
            </a:r>
          </a:p>
          <a:p>
            <a:pPr marL="285750" indent="-285750">
              <a:buFont typeface="Arial" panose="020B0604020202020204" pitchFamily="34" charset="0"/>
              <a:buChar char="•"/>
            </a:pPr>
            <a:r>
              <a:rPr lang="fr-FR" dirty="0">
                <a:solidFill>
                  <a:prstClr val="black"/>
                </a:solidFill>
              </a:rPr>
              <a:t>Tristesse</a:t>
            </a:r>
          </a:p>
          <a:p>
            <a:pPr marL="285750" indent="-285750">
              <a:buFont typeface="Arial" panose="020B0604020202020204" pitchFamily="34" charset="0"/>
              <a:buChar char="•"/>
            </a:pPr>
            <a:r>
              <a:rPr lang="fr-FR" dirty="0">
                <a:solidFill>
                  <a:prstClr val="black"/>
                </a:solidFill>
              </a:rPr>
              <a:t>Douleur morale </a:t>
            </a:r>
          </a:p>
          <a:p>
            <a:pPr marL="285750" indent="-285750">
              <a:buFont typeface="Arial" panose="020B0604020202020204" pitchFamily="34" charset="0"/>
              <a:buChar char="•"/>
            </a:pPr>
            <a:r>
              <a:rPr lang="fr-FR" dirty="0">
                <a:solidFill>
                  <a:prstClr val="black"/>
                </a:solidFill>
              </a:rPr>
              <a:t>Ralentissement psycho moteur fatigue</a:t>
            </a:r>
          </a:p>
          <a:p>
            <a:pPr marL="285750" indent="-285750">
              <a:buFont typeface="Arial" panose="020B0604020202020204" pitchFamily="34" charset="0"/>
              <a:buChar char="•"/>
            </a:pPr>
            <a:r>
              <a:rPr lang="fr-FR" dirty="0">
                <a:solidFill>
                  <a:prstClr val="black"/>
                </a:solidFill>
              </a:rPr>
              <a:t>Sommeil non réparateur</a:t>
            </a:r>
          </a:p>
          <a:p>
            <a:pPr marL="285750" indent="-285750">
              <a:buFont typeface="Arial" panose="020B0604020202020204" pitchFamily="34" charset="0"/>
              <a:buChar char="•"/>
            </a:pPr>
            <a:r>
              <a:rPr lang="fr-FR" dirty="0">
                <a:solidFill>
                  <a:prstClr val="black"/>
                </a:solidFill>
              </a:rPr>
              <a:t>Diminution/ augmentation de l'appétit</a:t>
            </a:r>
          </a:p>
        </p:txBody>
      </p:sp>
      <p:sp>
        <p:nvSpPr>
          <p:cNvPr id="10" name="Espace réservé du contenu 2">
            <a:extLst>
              <a:ext uri="{FF2B5EF4-FFF2-40B4-BE49-F238E27FC236}">
                <a16:creationId xmlns:a16="http://schemas.microsoft.com/office/drawing/2014/main" id="{9DD97127-0C5F-C64A-8593-EEE6D3C171EB}"/>
              </a:ext>
            </a:extLst>
          </p:cNvPr>
          <p:cNvSpPr txBox="1">
            <a:spLocks/>
          </p:cNvSpPr>
          <p:nvPr/>
        </p:nvSpPr>
        <p:spPr>
          <a:xfrm>
            <a:off x="605724" y="3914634"/>
            <a:ext cx="4942668" cy="507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dash" cap="small" dirty="0" err="1">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Autres</a:t>
            </a:r>
            <a:r>
              <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 troubles</a:t>
            </a:r>
          </a:p>
          <a:p>
            <a:pPr marL="0" indent="0">
              <a:buFont typeface="Arial" panose="020B0604020202020204" pitchFamily="34" charset="0"/>
              <a:buNone/>
            </a:pPr>
            <a:endParaRPr lang="en-US" sz="2200" b="1" dirty="0">
              <a:solidFill>
                <a:prstClr val="black"/>
              </a:solidFill>
              <a:latin typeface="Aharoni" panose="02010803020104030203" pitchFamily="2" charset="-79"/>
              <a:ea typeface="NOTEWORTHY LIGHT" panose="02000400000000000000" pitchFamily="2" charset="77"/>
              <a:cs typeface="Aharoni" panose="02010803020104030203" pitchFamily="2" charset="-79"/>
            </a:endParaRPr>
          </a:p>
        </p:txBody>
      </p:sp>
      <p:sp>
        <p:nvSpPr>
          <p:cNvPr id="12" name="ZoneTexte 11">
            <a:extLst>
              <a:ext uri="{FF2B5EF4-FFF2-40B4-BE49-F238E27FC236}">
                <a16:creationId xmlns:a16="http://schemas.microsoft.com/office/drawing/2014/main" id="{5222EBB9-FE44-6D45-9565-E58B3DBCFABD}"/>
              </a:ext>
            </a:extLst>
          </p:cNvPr>
          <p:cNvSpPr txBox="1"/>
          <p:nvPr/>
        </p:nvSpPr>
        <p:spPr>
          <a:xfrm>
            <a:off x="574726" y="4497385"/>
            <a:ext cx="6098582" cy="1200329"/>
          </a:xfrm>
          <a:prstGeom prst="rect">
            <a:avLst/>
          </a:prstGeom>
          <a:noFill/>
        </p:spPr>
        <p:txBody>
          <a:bodyPr wrap="square">
            <a:spAutoFit/>
          </a:bodyPr>
          <a:lstStyle/>
          <a:p>
            <a:pPr marL="285750" indent="-285750">
              <a:buFont typeface="Arial" panose="020B0604020202020204" pitchFamily="34" charset="0"/>
              <a:buChar char="•"/>
            </a:pPr>
            <a:r>
              <a:rPr lang="fr-FR" dirty="0">
                <a:solidFill>
                  <a:prstClr val="black"/>
                </a:solidFill>
              </a:rPr>
              <a:t>Cyclothymie épisodes d’exaltation (hypomanie) relativement courts et légers alternant avec des épisodes de tristesse (dépression) courts et légers </a:t>
            </a:r>
          </a:p>
          <a:p>
            <a:pPr marL="285750" indent="-285750">
              <a:buFont typeface="Arial" panose="020B0604020202020204" pitchFamily="34" charset="0"/>
              <a:buChar char="•"/>
            </a:pPr>
            <a:r>
              <a:rPr lang="fr-FR" dirty="0">
                <a:solidFill>
                  <a:prstClr val="black"/>
                </a:solidFill>
              </a:rPr>
              <a:t> Trouble unipolaire</a:t>
            </a:r>
          </a:p>
        </p:txBody>
      </p:sp>
    </p:spTree>
    <p:extLst>
      <p:ext uri="{BB962C8B-B14F-4D97-AF65-F5344CB8AC3E}">
        <p14:creationId xmlns:p14="http://schemas.microsoft.com/office/powerpoint/2010/main" val="3758742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diagramme&#10;&#10;Description générée automatiquement">
            <a:extLst>
              <a:ext uri="{FF2B5EF4-FFF2-40B4-BE49-F238E27FC236}">
                <a16:creationId xmlns:a16="http://schemas.microsoft.com/office/drawing/2014/main" id="{D58BF768-A7FE-5242-B5BC-0A80E639DFDE}"/>
              </a:ext>
            </a:extLst>
          </p:cNvPr>
          <p:cNvPicPr>
            <a:picLocks noGrp="1" noChangeAspect="1"/>
          </p:cNvPicPr>
          <p:nvPr>
            <p:ph idx="1"/>
          </p:nvPr>
        </p:nvPicPr>
        <p:blipFill>
          <a:blip r:embed="rId2"/>
          <a:stretch>
            <a:fillRect/>
          </a:stretch>
        </p:blipFill>
        <p:spPr>
          <a:xfrm>
            <a:off x="2959423" y="202031"/>
            <a:ext cx="8148452" cy="4874356"/>
          </a:xfrm>
        </p:spPr>
      </p:pic>
      <p:sp>
        <p:nvSpPr>
          <p:cNvPr id="6" name="Espace réservé du contenu 2">
            <a:extLst>
              <a:ext uri="{FF2B5EF4-FFF2-40B4-BE49-F238E27FC236}">
                <a16:creationId xmlns:a16="http://schemas.microsoft.com/office/drawing/2014/main" id="{04A785C8-A310-3642-BDAE-9894EB863B02}"/>
              </a:ext>
            </a:extLst>
          </p:cNvPr>
          <p:cNvSpPr txBox="1">
            <a:spLocks/>
          </p:cNvSpPr>
          <p:nvPr/>
        </p:nvSpPr>
        <p:spPr>
          <a:xfrm>
            <a:off x="348713" y="297598"/>
            <a:ext cx="4697279" cy="507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dash" cap="small" dirty="0" err="1">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Traitements</a:t>
            </a:r>
            <a:endPar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endParaRPr>
          </a:p>
          <a:p>
            <a:pPr marL="0" indent="0">
              <a:buFont typeface="Arial" panose="020B0604020202020204" pitchFamily="34" charset="0"/>
              <a:buNone/>
            </a:pPr>
            <a:endParaRPr lang="en-US" sz="2200" b="1" dirty="0">
              <a:solidFill>
                <a:prstClr val="black"/>
              </a:solidFill>
              <a:latin typeface="Aharoni" panose="02010803020104030203" pitchFamily="2" charset="-79"/>
              <a:ea typeface="NOTEWORTHY LIGHT" panose="02000400000000000000" pitchFamily="2" charset="77"/>
              <a:cs typeface="Aharoni" panose="02010803020104030203" pitchFamily="2" charset="-79"/>
            </a:endParaRPr>
          </a:p>
        </p:txBody>
      </p:sp>
      <p:sp>
        <p:nvSpPr>
          <p:cNvPr id="7" name="Espace réservé du contenu 2">
            <a:extLst>
              <a:ext uri="{FF2B5EF4-FFF2-40B4-BE49-F238E27FC236}">
                <a16:creationId xmlns:a16="http://schemas.microsoft.com/office/drawing/2014/main" id="{B69A158A-637C-E04A-ADEB-70A78070B362}"/>
              </a:ext>
            </a:extLst>
          </p:cNvPr>
          <p:cNvSpPr txBox="1">
            <a:spLocks/>
          </p:cNvSpPr>
          <p:nvPr/>
        </p:nvSpPr>
        <p:spPr>
          <a:xfrm>
            <a:off x="461074" y="4822411"/>
            <a:ext cx="4697279" cy="507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Pour </a:t>
            </a:r>
            <a:r>
              <a:rPr lang="en-US" b="1" u="dash" cap="small" dirty="0" err="1">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aller</a:t>
            </a:r>
            <a:r>
              <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 plus loin</a:t>
            </a:r>
          </a:p>
          <a:p>
            <a:pPr marL="0" indent="0">
              <a:buFont typeface="Arial" panose="020B0604020202020204" pitchFamily="34" charset="0"/>
              <a:buNone/>
            </a:pPr>
            <a:endParaRPr lang="en-US" sz="2200" b="1" dirty="0">
              <a:solidFill>
                <a:prstClr val="black"/>
              </a:solidFill>
              <a:latin typeface="Aharoni" panose="02010803020104030203" pitchFamily="2" charset="-79"/>
              <a:ea typeface="NOTEWORTHY LIGHT" panose="02000400000000000000" pitchFamily="2" charset="77"/>
              <a:cs typeface="Aharoni" panose="02010803020104030203" pitchFamily="2" charset="-79"/>
            </a:endParaRPr>
          </a:p>
          <a:p>
            <a:pPr marL="0" indent="0">
              <a:buFont typeface="Arial" panose="020B0604020202020204" pitchFamily="34" charset="0"/>
              <a:buNone/>
            </a:pPr>
            <a:endParaRPr lang="en-US" sz="2200" b="1" dirty="0">
              <a:solidFill>
                <a:prstClr val="black"/>
              </a:solidFill>
              <a:latin typeface="Aharoni" panose="02010803020104030203" pitchFamily="2" charset="-79"/>
              <a:ea typeface="NOTEWORTHY LIGHT" panose="02000400000000000000" pitchFamily="2" charset="77"/>
              <a:cs typeface="Aharoni" panose="02010803020104030203" pitchFamily="2" charset="-79"/>
            </a:endParaRPr>
          </a:p>
        </p:txBody>
      </p:sp>
      <p:sp>
        <p:nvSpPr>
          <p:cNvPr id="8" name="ZoneTexte 7">
            <a:extLst>
              <a:ext uri="{FF2B5EF4-FFF2-40B4-BE49-F238E27FC236}">
                <a16:creationId xmlns:a16="http://schemas.microsoft.com/office/drawing/2014/main" id="{B8E4DDAB-A12E-9144-97BE-6F12349FE0C5}"/>
              </a:ext>
            </a:extLst>
          </p:cNvPr>
          <p:cNvSpPr txBox="1"/>
          <p:nvPr/>
        </p:nvSpPr>
        <p:spPr>
          <a:xfrm>
            <a:off x="543732" y="5425930"/>
            <a:ext cx="3036376" cy="1200329"/>
          </a:xfrm>
          <a:prstGeom prst="rect">
            <a:avLst/>
          </a:prstGeom>
          <a:noFill/>
        </p:spPr>
        <p:txBody>
          <a:bodyPr wrap="square">
            <a:spAutoFit/>
          </a:bodyPr>
          <a:lstStyle/>
          <a:p>
            <a:r>
              <a:rPr lang="fr-FR" b="1" dirty="0">
                <a:solidFill>
                  <a:prstClr val="black"/>
                </a:solidFill>
              </a:rPr>
              <a:t>Associations</a:t>
            </a:r>
          </a:p>
          <a:p>
            <a:pPr marL="285750" indent="-285750">
              <a:buFontTx/>
              <a:buChar char="-"/>
            </a:pPr>
            <a:r>
              <a:rPr lang="fr-FR" dirty="0">
                <a:solidFill>
                  <a:prstClr val="black"/>
                </a:solidFill>
                <a:latin typeface="YAD-4Fp-fVw 0"/>
              </a:rPr>
              <a:t>argos2001.net</a:t>
            </a:r>
          </a:p>
          <a:p>
            <a:pPr marL="285750" indent="-285750">
              <a:buFontTx/>
              <a:buChar char="-"/>
            </a:pPr>
            <a:r>
              <a:rPr lang="fr-FR" dirty="0">
                <a:solidFill>
                  <a:prstClr val="black"/>
                </a:solidFill>
                <a:latin typeface="YAD-4Fp-fVw 0"/>
              </a:rPr>
              <a:t>fondation-</a:t>
            </a:r>
            <a:r>
              <a:rPr lang="fr-FR" dirty="0" err="1">
                <a:solidFill>
                  <a:prstClr val="black"/>
                </a:solidFill>
                <a:latin typeface="YAD-4Fp-fVw 0"/>
              </a:rPr>
              <a:t>fondamental.org</a:t>
            </a:r>
            <a:endParaRPr lang="fr-FR" dirty="0">
              <a:solidFill>
                <a:prstClr val="black"/>
              </a:solidFill>
              <a:latin typeface="YAD-4Fp-fVw 0"/>
            </a:endParaRPr>
          </a:p>
          <a:p>
            <a:endParaRPr lang="fr-FR" dirty="0">
              <a:solidFill>
                <a:prstClr val="black"/>
              </a:solidFill>
            </a:endParaRPr>
          </a:p>
        </p:txBody>
      </p:sp>
      <p:sp>
        <p:nvSpPr>
          <p:cNvPr id="9" name="ZoneTexte 8">
            <a:extLst>
              <a:ext uri="{FF2B5EF4-FFF2-40B4-BE49-F238E27FC236}">
                <a16:creationId xmlns:a16="http://schemas.microsoft.com/office/drawing/2014/main" id="{E6963941-0F96-D649-A6C6-F0BFC4EA1683}"/>
              </a:ext>
            </a:extLst>
          </p:cNvPr>
          <p:cNvSpPr txBox="1"/>
          <p:nvPr/>
        </p:nvSpPr>
        <p:spPr>
          <a:xfrm>
            <a:off x="5575517" y="5425929"/>
            <a:ext cx="6280685" cy="923330"/>
          </a:xfrm>
          <a:prstGeom prst="rect">
            <a:avLst/>
          </a:prstGeom>
          <a:noFill/>
        </p:spPr>
        <p:txBody>
          <a:bodyPr wrap="square">
            <a:spAutoFit/>
          </a:bodyPr>
          <a:lstStyle/>
          <a:p>
            <a:r>
              <a:rPr lang="fr-FR" b="1" dirty="0">
                <a:solidFill>
                  <a:prstClr val="black"/>
                </a:solidFill>
              </a:rPr>
              <a:t>Livres</a:t>
            </a:r>
          </a:p>
          <a:p>
            <a:r>
              <a:rPr lang="fr-FR" dirty="0">
                <a:solidFill>
                  <a:prstClr val="black"/>
                </a:solidFill>
              </a:rPr>
              <a:t>Les troubles bipolaires : de la cyclothymie au syndrome maniaco-dépressif, </a:t>
            </a:r>
            <a:r>
              <a:rPr lang="fr-FR" dirty="0" err="1">
                <a:solidFill>
                  <a:prstClr val="black"/>
                </a:solidFill>
              </a:rPr>
              <a:t>Duno﻿d</a:t>
            </a:r>
            <a:endParaRPr lang="fr-FR" dirty="0">
              <a:solidFill>
                <a:prstClr val="black"/>
              </a:solidFill>
            </a:endParaRPr>
          </a:p>
        </p:txBody>
      </p:sp>
    </p:spTree>
    <p:extLst>
      <p:ext uri="{BB962C8B-B14F-4D97-AF65-F5344CB8AC3E}">
        <p14:creationId xmlns:p14="http://schemas.microsoft.com/office/powerpoint/2010/main" val="2376307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B53B7AD-2D30-A442-AEDD-535E5153D481}"/>
              </a:ext>
            </a:extLst>
          </p:cNvPr>
          <p:cNvSpPr>
            <a:spLocks noGrp="1"/>
          </p:cNvSpPr>
          <p:nvPr>
            <p:ph idx="1"/>
          </p:nvPr>
        </p:nvSpPr>
        <p:spPr>
          <a:xfrm>
            <a:off x="557939" y="2561805"/>
            <a:ext cx="5458838" cy="4192520"/>
          </a:xfrm>
        </p:spPr>
        <p:txBody>
          <a:bodyPr vert="horz" lIns="91440" tIns="45720" rIns="91440" bIns="45720" rtlCol="0">
            <a:normAutofit/>
          </a:bodyPr>
          <a:lstStyle/>
          <a:p>
            <a:pPr marL="0"/>
            <a:r>
              <a:rPr lang="fr-FR" sz="2400" dirty="0">
                <a:solidFill>
                  <a:srgbClr val="040C28"/>
                </a:solidFill>
                <a:latin typeface="Google Sans"/>
              </a:rPr>
              <a:t>Un trouble psychique courant </a:t>
            </a:r>
          </a:p>
          <a:p>
            <a:pPr marL="0"/>
            <a:r>
              <a:rPr lang="fr-FR" sz="2400" dirty="0">
                <a:solidFill>
                  <a:srgbClr val="040C28"/>
                </a:solidFill>
                <a:latin typeface="Google Sans"/>
              </a:rPr>
              <a:t>Présence d’une humeur dépressive </a:t>
            </a:r>
            <a:r>
              <a:rPr lang="fr-FR" sz="2400" b="0" i="0" dirty="0">
                <a:solidFill>
                  <a:srgbClr val="040C28"/>
                </a:solidFill>
                <a:effectLst/>
                <a:latin typeface="Google Sans"/>
              </a:rPr>
              <a:t>ou d'une perte durable de la capacité à éprouver du plaisir ou de l'intérêt</a:t>
            </a:r>
            <a:endParaRPr lang="en-US" sz="2400" dirty="0"/>
          </a:p>
          <a:p>
            <a:pPr marL="0" indent="0">
              <a:buNone/>
            </a:pPr>
            <a:endParaRPr lang="en-US" sz="2200" b="1" dirty="0"/>
          </a:p>
        </p:txBody>
      </p:sp>
      <p:sp>
        <p:nvSpPr>
          <p:cNvPr id="10" name="Titre 1">
            <a:extLst>
              <a:ext uri="{FF2B5EF4-FFF2-40B4-BE49-F238E27FC236}">
                <a16:creationId xmlns:a16="http://schemas.microsoft.com/office/drawing/2014/main" id="{66D2214B-1C4F-EC4E-9990-D866A3A881AD}"/>
              </a:ext>
            </a:extLst>
          </p:cNvPr>
          <p:cNvSpPr txBox="1">
            <a:spLocks/>
          </p:cNvSpPr>
          <p:nvPr/>
        </p:nvSpPr>
        <p:spPr>
          <a:xfrm>
            <a:off x="1986522" y="548501"/>
            <a:ext cx="40302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cap="small" dirty="0">
                <a:solidFill>
                  <a:prstClr val="black"/>
                </a:solidFill>
              </a:rPr>
              <a:t>Les troubles </a:t>
            </a:r>
            <a:r>
              <a:rPr lang="en-US" b="1" cap="small" dirty="0" err="1">
                <a:solidFill>
                  <a:prstClr val="black"/>
                </a:solidFill>
              </a:rPr>
              <a:t>Dépressifs</a:t>
            </a:r>
            <a:r>
              <a:rPr lang="en-US" b="1" cap="small" dirty="0">
                <a:solidFill>
                  <a:prstClr val="black"/>
                </a:solidFill>
              </a:rPr>
              <a:t> </a:t>
            </a:r>
          </a:p>
        </p:txBody>
      </p:sp>
      <p:sp>
        <p:nvSpPr>
          <p:cNvPr id="8" name="Espace réservé du contenu 2">
            <a:extLst>
              <a:ext uri="{FF2B5EF4-FFF2-40B4-BE49-F238E27FC236}">
                <a16:creationId xmlns:a16="http://schemas.microsoft.com/office/drawing/2014/main" id="{C0F21578-8744-1E47-A661-1F79E66E594F}"/>
              </a:ext>
            </a:extLst>
          </p:cNvPr>
          <p:cNvSpPr txBox="1">
            <a:spLocks/>
          </p:cNvSpPr>
          <p:nvPr/>
        </p:nvSpPr>
        <p:spPr>
          <a:xfrm>
            <a:off x="6721099" y="3597353"/>
            <a:ext cx="2803498" cy="57162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STOP CLICHÉS !</a:t>
            </a:r>
            <a:endParaRPr lang="fr-FR" dirty="0">
              <a:solidFill>
                <a:prstClr val="black"/>
              </a:solidFill>
            </a:endParaRPr>
          </a:p>
          <a:p>
            <a:pPr marL="0" indent="0">
              <a:buFont typeface="Arial" panose="020B0604020202020204" pitchFamily="34" charset="0"/>
              <a:buNone/>
            </a:pPr>
            <a:endParaRPr lang="en-US" sz="2200" b="1" dirty="0">
              <a:solidFill>
                <a:prstClr val="black"/>
              </a:solidFill>
              <a:latin typeface="Aharoni" panose="02010803020104030203" pitchFamily="2" charset="-79"/>
              <a:ea typeface="NOTEWORTHY LIGHT" panose="02000400000000000000" pitchFamily="2" charset="77"/>
              <a:cs typeface="Aharoni" panose="02010803020104030203" pitchFamily="2" charset="-79"/>
            </a:endParaRPr>
          </a:p>
        </p:txBody>
      </p:sp>
      <p:sp>
        <p:nvSpPr>
          <p:cNvPr id="9" name="Espace réservé du contenu 2">
            <a:extLst>
              <a:ext uri="{FF2B5EF4-FFF2-40B4-BE49-F238E27FC236}">
                <a16:creationId xmlns:a16="http://schemas.microsoft.com/office/drawing/2014/main" id="{FE01D5BE-DFA9-204F-827C-B86EE8B22679}"/>
              </a:ext>
            </a:extLst>
          </p:cNvPr>
          <p:cNvSpPr txBox="1">
            <a:spLocks/>
          </p:cNvSpPr>
          <p:nvPr/>
        </p:nvSpPr>
        <p:spPr>
          <a:xfrm>
            <a:off x="6721099" y="703330"/>
            <a:ext cx="5458838" cy="507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EPIDÉMIO</a:t>
            </a:r>
          </a:p>
          <a:p>
            <a:pPr marL="0" indent="0">
              <a:buFont typeface="Arial" panose="020B0604020202020204" pitchFamily="34" charset="0"/>
              <a:buNone/>
            </a:pPr>
            <a:endParaRPr lang="en-US" sz="2200" b="1" dirty="0">
              <a:solidFill>
                <a:prstClr val="black"/>
              </a:solidFill>
              <a:latin typeface="Aharoni" panose="02010803020104030203" pitchFamily="2" charset="-79"/>
              <a:ea typeface="NOTEWORTHY LIGHT" panose="02000400000000000000" pitchFamily="2" charset="77"/>
              <a:cs typeface="Aharoni" panose="02010803020104030203" pitchFamily="2" charset="-79"/>
            </a:endParaRPr>
          </a:p>
        </p:txBody>
      </p:sp>
      <p:sp>
        <p:nvSpPr>
          <p:cNvPr id="11" name="ZoneTexte 10">
            <a:extLst>
              <a:ext uri="{FF2B5EF4-FFF2-40B4-BE49-F238E27FC236}">
                <a16:creationId xmlns:a16="http://schemas.microsoft.com/office/drawing/2014/main" id="{78B75F6E-CE03-1247-8B8D-A4F27C9F6F20}"/>
              </a:ext>
            </a:extLst>
          </p:cNvPr>
          <p:cNvSpPr txBox="1"/>
          <p:nvPr/>
        </p:nvSpPr>
        <p:spPr>
          <a:xfrm>
            <a:off x="6246042" y="1269118"/>
            <a:ext cx="6098582" cy="1938992"/>
          </a:xfrm>
          <a:prstGeom prst="rect">
            <a:avLst/>
          </a:prstGeom>
          <a:noFill/>
        </p:spPr>
        <p:txBody>
          <a:bodyPr wrap="square">
            <a:spAutoFit/>
          </a:bodyPr>
          <a:lstStyle/>
          <a:p>
            <a:pPr marL="342900" indent="-342900">
              <a:buFont typeface="Arial" panose="020B0604020202020204" pitchFamily="34" charset="0"/>
              <a:buChar char="•"/>
            </a:pPr>
            <a:r>
              <a:rPr lang="fr-FR" sz="2000" dirty="0">
                <a:solidFill>
                  <a:prstClr val="black"/>
                </a:solidFill>
                <a:latin typeface="YAD-4Fp-fVw 0"/>
              </a:rPr>
              <a:t>Le trouble dépressif caractérisé touche tous les âges de la vie.</a:t>
            </a:r>
          </a:p>
          <a:p>
            <a:pPr marL="342900" indent="-342900">
              <a:buFont typeface="Arial" panose="020B0604020202020204" pitchFamily="34" charset="0"/>
              <a:buChar char="•"/>
            </a:pPr>
            <a:r>
              <a:rPr lang="fr-FR" sz="2000" b="1" dirty="0">
                <a:solidFill>
                  <a:srgbClr val="FFC000"/>
                </a:solidFill>
                <a:latin typeface="YAD-4Fp-fVw 0"/>
              </a:rPr>
              <a:t>15 à 20 % </a:t>
            </a:r>
            <a:r>
              <a:rPr lang="fr-FR" sz="2000" dirty="0">
                <a:solidFill>
                  <a:prstClr val="black"/>
                </a:solidFill>
                <a:latin typeface="YAD-4Fp-fVw 0"/>
              </a:rPr>
              <a:t>de la population générale, sur la vie entière. </a:t>
            </a:r>
          </a:p>
          <a:p>
            <a:pPr marL="342900" indent="-342900">
              <a:buFont typeface="Arial" panose="020B0604020202020204" pitchFamily="34" charset="0"/>
              <a:buChar char="•"/>
            </a:pPr>
            <a:r>
              <a:rPr lang="fr-FR" sz="2000" b="1" dirty="0">
                <a:solidFill>
                  <a:srgbClr val="FFC000"/>
                </a:solidFill>
                <a:latin typeface="YAD-4Fp-fVw 0"/>
              </a:rPr>
              <a:t>5 à 20% </a:t>
            </a:r>
            <a:r>
              <a:rPr lang="fr-FR" sz="2000" dirty="0">
                <a:solidFill>
                  <a:prstClr val="black"/>
                </a:solidFill>
                <a:latin typeface="YAD-4Fp-fVw 0"/>
              </a:rPr>
              <a:t>de suicide </a:t>
            </a:r>
          </a:p>
          <a:p>
            <a:endParaRPr lang="fr-FR" sz="2000" dirty="0">
              <a:solidFill>
                <a:prstClr val="black"/>
              </a:solidFill>
              <a:latin typeface="YAD-4Fp-fVw 0"/>
            </a:endParaRPr>
          </a:p>
        </p:txBody>
      </p:sp>
      <p:sp>
        <p:nvSpPr>
          <p:cNvPr id="13" name="ZoneTexte 12">
            <a:extLst>
              <a:ext uri="{FF2B5EF4-FFF2-40B4-BE49-F238E27FC236}">
                <a16:creationId xmlns:a16="http://schemas.microsoft.com/office/drawing/2014/main" id="{9C7161BC-1D05-EC4E-9B00-A14DD3827731}"/>
              </a:ext>
            </a:extLst>
          </p:cNvPr>
          <p:cNvSpPr txBox="1"/>
          <p:nvPr/>
        </p:nvSpPr>
        <p:spPr>
          <a:xfrm>
            <a:off x="5771389" y="4142012"/>
            <a:ext cx="6408548" cy="1477328"/>
          </a:xfrm>
          <a:prstGeom prst="rect">
            <a:avLst/>
          </a:prstGeom>
          <a:noFill/>
        </p:spPr>
        <p:txBody>
          <a:bodyPr wrap="square">
            <a:spAutoFit/>
          </a:bodyPr>
          <a:lstStyle/>
          <a:p>
            <a:pPr marL="742950" lvl="1" indent="-285750">
              <a:buFont typeface="Arial" panose="020B0604020202020204" pitchFamily="34" charset="0"/>
              <a:buChar char="•"/>
            </a:pPr>
            <a:r>
              <a:rPr lang="fr-FR" b="1" dirty="0">
                <a:solidFill>
                  <a:prstClr val="black"/>
                </a:solidFill>
              </a:rPr>
              <a:t>Dépression et déprime, ce n’est pas la même chose !</a:t>
            </a:r>
          </a:p>
          <a:p>
            <a:pPr marL="742950" lvl="1" indent="-285750">
              <a:buFont typeface="Arial" panose="020B0604020202020204" pitchFamily="34" charset="0"/>
              <a:buChar char="•"/>
            </a:pPr>
            <a:r>
              <a:rPr lang="fr-FR" b="1" dirty="0">
                <a:solidFill>
                  <a:prstClr val="black"/>
                </a:solidFill>
              </a:rPr>
              <a:t>Une dépression n’est pas forcément déclenchée par un élément déclencheur. </a:t>
            </a:r>
          </a:p>
          <a:p>
            <a:pPr marL="742950" lvl="1" indent="-285750">
              <a:buFont typeface="Arial" panose="020B0604020202020204" pitchFamily="34" charset="0"/>
              <a:buChar char="•"/>
            </a:pPr>
            <a:r>
              <a:rPr lang="fr-FR" b="1" dirty="0">
                <a:solidFill>
                  <a:prstClr val="black"/>
                </a:solidFill>
              </a:rPr>
              <a:t>Sortir de la dépression n’est pas qu’une question de volonté. </a:t>
            </a:r>
          </a:p>
        </p:txBody>
      </p:sp>
      <p:pic>
        <p:nvPicPr>
          <p:cNvPr id="12" name="Image 11">
            <a:extLst>
              <a:ext uri="{FF2B5EF4-FFF2-40B4-BE49-F238E27FC236}">
                <a16:creationId xmlns:a16="http://schemas.microsoft.com/office/drawing/2014/main" id="{884DE466-4175-A04E-B6A4-A50027691FF4}"/>
              </a:ext>
            </a:extLst>
          </p:cNvPr>
          <p:cNvPicPr>
            <a:picLocks noChangeAspect="1"/>
          </p:cNvPicPr>
          <p:nvPr/>
        </p:nvPicPr>
        <p:blipFill>
          <a:blip r:embed="rId2"/>
          <a:stretch>
            <a:fillRect/>
          </a:stretch>
        </p:blipFill>
        <p:spPr>
          <a:xfrm>
            <a:off x="9551798" y="3251197"/>
            <a:ext cx="1041400" cy="863600"/>
          </a:xfrm>
          <a:prstGeom prst="rect">
            <a:avLst/>
          </a:prstGeom>
        </p:spPr>
      </p:pic>
      <p:pic>
        <p:nvPicPr>
          <p:cNvPr id="16" name="Image 15" descr="Une image contenant horloge&#10;&#10;Description générée automatiquement">
            <a:extLst>
              <a:ext uri="{FF2B5EF4-FFF2-40B4-BE49-F238E27FC236}">
                <a16:creationId xmlns:a16="http://schemas.microsoft.com/office/drawing/2014/main" id="{CC772856-73CB-D24F-AA1E-4B779494EF4B}"/>
              </a:ext>
            </a:extLst>
          </p:cNvPr>
          <p:cNvPicPr>
            <a:picLocks noChangeAspect="1"/>
          </p:cNvPicPr>
          <p:nvPr/>
        </p:nvPicPr>
        <p:blipFill>
          <a:blip r:embed="rId3"/>
          <a:stretch>
            <a:fillRect/>
          </a:stretch>
        </p:blipFill>
        <p:spPr>
          <a:xfrm>
            <a:off x="10291090" y="369278"/>
            <a:ext cx="1193800" cy="711200"/>
          </a:xfrm>
          <a:prstGeom prst="rect">
            <a:avLst/>
          </a:prstGeom>
        </p:spPr>
      </p:pic>
      <p:pic>
        <p:nvPicPr>
          <p:cNvPr id="15" name="Image 14">
            <a:extLst>
              <a:ext uri="{FF2B5EF4-FFF2-40B4-BE49-F238E27FC236}">
                <a16:creationId xmlns:a16="http://schemas.microsoft.com/office/drawing/2014/main" id="{4346CFF3-D9C6-AC4C-B49D-E98D5A036D53}"/>
              </a:ext>
            </a:extLst>
          </p:cNvPr>
          <p:cNvPicPr>
            <a:picLocks noChangeAspect="1"/>
          </p:cNvPicPr>
          <p:nvPr/>
        </p:nvPicPr>
        <p:blipFill>
          <a:blip r:embed="rId4"/>
          <a:stretch>
            <a:fillRect/>
          </a:stretch>
        </p:blipFill>
        <p:spPr>
          <a:xfrm>
            <a:off x="434936" y="338137"/>
            <a:ext cx="1322321" cy="146112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3500096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FEBF96E7-653C-8D4C-8ABC-33AC289DC7D7}"/>
              </a:ext>
            </a:extLst>
          </p:cNvPr>
          <p:cNvSpPr txBox="1">
            <a:spLocks/>
          </p:cNvSpPr>
          <p:nvPr/>
        </p:nvSpPr>
        <p:spPr>
          <a:xfrm>
            <a:off x="637162" y="427061"/>
            <a:ext cx="5458838" cy="507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dash" cap="small" dirty="0" err="1">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symptomes</a:t>
            </a:r>
            <a:r>
              <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 </a:t>
            </a:r>
          </a:p>
          <a:p>
            <a:pPr marL="0" indent="0">
              <a:buFont typeface="Arial" panose="020B0604020202020204" pitchFamily="34" charset="0"/>
              <a:buNone/>
            </a:pPr>
            <a:endParaRPr lang="en-US" sz="2200" b="1" dirty="0">
              <a:solidFill>
                <a:prstClr val="black"/>
              </a:solidFill>
              <a:latin typeface="Aharoni" panose="02010803020104030203" pitchFamily="2" charset="-79"/>
              <a:ea typeface="NOTEWORTHY LIGHT" panose="02000400000000000000" pitchFamily="2" charset="77"/>
              <a:cs typeface="Aharoni" panose="02010803020104030203" pitchFamily="2" charset="-79"/>
            </a:endParaRPr>
          </a:p>
        </p:txBody>
      </p:sp>
      <p:sp>
        <p:nvSpPr>
          <p:cNvPr id="5" name="ZoneTexte 4">
            <a:extLst>
              <a:ext uri="{FF2B5EF4-FFF2-40B4-BE49-F238E27FC236}">
                <a16:creationId xmlns:a16="http://schemas.microsoft.com/office/drawing/2014/main" id="{5216FA1D-6B7D-5144-82F5-38656F579AD7}"/>
              </a:ext>
            </a:extLst>
          </p:cNvPr>
          <p:cNvSpPr txBox="1"/>
          <p:nvPr/>
        </p:nvSpPr>
        <p:spPr>
          <a:xfrm>
            <a:off x="499310" y="1101077"/>
            <a:ext cx="6100010" cy="5632311"/>
          </a:xfrm>
          <a:prstGeom prst="rect">
            <a:avLst/>
          </a:prstGeom>
          <a:noFill/>
        </p:spPr>
        <p:txBody>
          <a:bodyPr wrap="square">
            <a:spAutoFit/>
          </a:bodyPr>
          <a:lstStyle/>
          <a:p>
            <a:pPr marL="285750" indent="-285750">
              <a:buFont typeface="Arial" panose="020B0604020202020204" pitchFamily="34" charset="0"/>
              <a:buChar char="•"/>
            </a:pPr>
            <a:r>
              <a:rPr lang="fr-FR" sz="2000" dirty="0">
                <a:solidFill>
                  <a:prstClr val="black"/>
                </a:solidFill>
              </a:rPr>
              <a:t>Une douleur morale (tristesse inhabituelle) et/ou à une perte de plaisir</a:t>
            </a:r>
          </a:p>
          <a:p>
            <a:pPr marL="285750" indent="-285750">
              <a:buFont typeface="Arial" panose="020B0604020202020204" pitchFamily="34" charset="0"/>
              <a:buChar char="•"/>
            </a:pPr>
            <a:r>
              <a:rPr lang="fr-FR" sz="2000" dirty="0">
                <a:solidFill>
                  <a:prstClr val="black"/>
                </a:solidFill>
              </a:rPr>
              <a:t>L'incapacité d'accomplir les actions de la vie quotidienne (se lever, aller travailler, se faire à manger).</a:t>
            </a:r>
          </a:p>
          <a:p>
            <a:pPr marL="285750" indent="-285750">
              <a:buFont typeface="Arial" panose="020B0604020202020204" pitchFamily="34" charset="0"/>
              <a:buChar char="•"/>
            </a:pPr>
            <a:r>
              <a:rPr lang="fr-FR" sz="2000" dirty="0">
                <a:solidFill>
                  <a:prstClr val="black"/>
                </a:solidFill>
              </a:rPr>
              <a:t>Fatigue</a:t>
            </a:r>
          </a:p>
          <a:p>
            <a:pPr marL="285750" indent="-285750">
              <a:buFont typeface="Arial" panose="020B0604020202020204" pitchFamily="34" charset="0"/>
              <a:buChar char="•"/>
            </a:pPr>
            <a:r>
              <a:rPr lang="fr-FR" sz="2000" dirty="0">
                <a:solidFill>
                  <a:prstClr val="black"/>
                </a:solidFill>
              </a:rPr>
              <a:t>Perte d’énergie</a:t>
            </a:r>
          </a:p>
          <a:p>
            <a:pPr marL="285750" indent="-285750">
              <a:buFont typeface="Arial" panose="020B0604020202020204" pitchFamily="34" charset="0"/>
              <a:buChar char="•"/>
            </a:pPr>
            <a:r>
              <a:rPr lang="fr-FR" sz="2000" dirty="0">
                <a:solidFill>
                  <a:prstClr val="black"/>
                </a:solidFill>
              </a:rPr>
              <a:t>Baisse d’appétit</a:t>
            </a:r>
          </a:p>
          <a:p>
            <a:pPr marL="285750" indent="-285750">
              <a:buFont typeface="Arial" panose="020B0604020202020204" pitchFamily="34" charset="0"/>
              <a:buChar char="•"/>
            </a:pPr>
            <a:r>
              <a:rPr lang="fr-FR" sz="2000" dirty="0">
                <a:solidFill>
                  <a:prstClr val="black"/>
                </a:solidFill>
              </a:rPr>
              <a:t>Troubles du sommeil</a:t>
            </a:r>
          </a:p>
          <a:p>
            <a:pPr marL="285750" indent="-285750">
              <a:buFont typeface="Arial" panose="020B0604020202020204" pitchFamily="34" charset="0"/>
              <a:buChar char="•"/>
            </a:pPr>
            <a:r>
              <a:rPr lang="fr-FR" sz="2000" dirty="0">
                <a:solidFill>
                  <a:prstClr val="black"/>
                </a:solidFill>
              </a:rPr>
              <a:t>Difficultés d’attention et de concentration,</a:t>
            </a:r>
          </a:p>
          <a:p>
            <a:pPr marL="285750" indent="-285750">
              <a:buFont typeface="Arial" panose="020B0604020202020204" pitchFamily="34" charset="0"/>
              <a:buChar char="•"/>
            </a:pPr>
            <a:r>
              <a:rPr lang="fr-FR" sz="2000" dirty="0">
                <a:solidFill>
                  <a:prstClr val="black"/>
                </a:solidFill>
              </a:rPr>
              <a:t>Irritabilité</a:t>
            </a:r>
          </a:p>
          <a:p>
            <a:pPr marL="285750" indent="-285750">
              <a:buFont typeface="Arial" panose="020B0604020202020204" pitchFamily="34" charset="0"/>
              <a:buChar char="•"/>
            </a:pPr>
            <a:r>
              <a:rPr lang="fr-FR" sz="2000" dirty="0">
                <a:solidFill>
                  <a:prstClr val="black"/>
                </a:solidFill>
              </a:rPr>
              <a:t>Des pensées suicidaires, </a:t>
            </a:r>
          </a:p>
          <a:p>
            <a:pPr marL="285750" indent="-285750">
              <a:buFont typeface="Arial" panose="020B0604020202020204" pitchFamily="34" charset="0"/>
              <a:buChar char="•"/>
            </a:pPr>
            <a:r>
              <a:rPr lang="fr-FR" sz="2000" dirty="0">
                <a:solidFill>
                  <a:prstClr val="black"/>
                </a:solidFill>
              </a:rPr>
              <a:t>Une diminution importante de l’estime de soi</a:t>
            </a:r>
          </a:p>
          <a:p>
            <a:pPr marL="285750" indent="-285750">
              <a:buFont typeface="Arial" panose="020B0604020202020204" pitchFamily="34" charset="0"/>
              <a:buChar char="•"/>
            </a:pPr>
            <a:r>
              <a:rPr lang="fr-FR" sz="2000" dirty="0">
                <a:solidFill>
                  <a:prstClr val="black"/>
                </a:solidFill>
              </a:rPr>
              <a:t>Un ralentissement psychomoteur</a:t>
            </a:r>
          </a:p>
          <a:p>
            <a:pPr marL="285750" indent="-285750">
              <a:buFont typeface="Arial" panose="020B0604020202020204" pitchFamily="34" charset="0"/>
              <a:buChar char="•"/>
            </a:pPr>
            <a:r>
              <a:rPr lang="fr-FR" sz="2000" dirty="0">
                <a:solidFill>
                  <a:prstClr val="black"/>
                </a:solidFill>
              </a:rPr>
              <a:t>Présence de douleurs physiques qui semblent inexplicables.</a:t>
            </a:r>
          </a:p>
          <a:p>
            <a:br>
              <a:rPr lang="fr-FR" sz="2000" dirty="0">
                <a:solidFill>
                  <a:prstClr val="black"/>
                </a:solidFill>
              </a:rPr>
            </a:br>
            <a:endParaRPr lang="fr-FR" sz="2000" dirty="0">
              <a:solidFill>
                <a:prstClr val="black"/>
              </a:solidFill>
            </a:endParaRPr>
          </a:p>
        </p:txBody>
      </p:sp>
      <p:sp>
        <p:nvSpPr>
          <p:cNvPr id="6" name="ZoneTexte 5">
            <a:extLst>
              <a:ext uri="{FF2B5EF4-FFF2-40B4-BE49-F238E27FC236}">
                <a16:creationId xmlns:a16="http://schemas.microsoft.com/office/drawing/2014/main" id="{055ECFCE-AA03-714C-81EF-6A918614818F}"/>
              </a:ext>
            </a:extLst>
          </p:cNvPr>
          <p:cNvSpPr txBox="1"/>
          <p:nvPr/>
        </p:nvSpPr>
        <p:spPr>
          <a:xfrm>
            <a:off x="7550929" y="2413337"/>
            <a:ext cx="3329081" cy="1015663"/>
          </a:xfrm>
          <a:prstGeom prst="rect">
            <a:avLst/>
          </a:prstGeom>
          <a:noFill/>
        </p:spPr>
        <p:txBody>
          <a:bodyPr wrap="square">
            <a:spAutoFit/>
          </a:bodyPr>
          <a:lstStyle/>
          <a:p>
            <a:pPr algn="ctr"/>
            <a:r>
              <a:rPr lang="fr-FR" sz="2000" b="1" dirty="0">
                <a:solidFill>
                  <a:prstClr val="black"/>
                </a:solidFill>
                <a:latin typeface="YAD-4Fp-fVw 0"/>
              </a:rPr>
              <a:t>Présence de plusieurs symptômes pendant </a:t>
            </a:r>
            <a:r>
              <a:rPr lang="fr-FR" sz="2000" b="1" dirty="0">
                <a:solidFill>
                  <a:srgbClr val="FFC000"/>
                </a:solidFill>
                <a:latin typeface="YAD-4Fp-fVw 0"/>
              </a:rPr>
              <a:t>au moins 15 jours</a:t>
            </a:r>
          </a:p>
        </p:txBody>
      </p:sp>
      <p:pic>
        <p:nvPicPr>
          <p:cNvPr id="8" name="Image 7" descr="Une image contenant graphique vectoriel&#10;&#10;Description générée automatiquement">
            <a:extLst>
              <a:ext uri="{FF2B5EF4-FFF2-40B4-BE49-F238E27FC236}">
                <a16:creationId xmlns:a16="http://schemas.microsoft.com/office/drawing/2014/main" id="{C131D270-2927-ED45-BB6A-1ACECBB12F50}"/>
              </a:ext>
            </a:extLst>
          </p:cNvPr>
          <p:cNvPicPr>
            <a:picLocks noChangeAspect="1"/>
          </p:cNvPicPr>
          <p:nvPr/>
        </p:nvPicPr>
        <p:blipFill>
          <a:blip r:embed="rId2"/>
          <a:stretch>
            <a:fillRect/>
          </a:stretch>
        </p:blipFill>
        <p:spPr>
          <a:xfrm>
            <a:off x="8486042" y="3768970"/>
            <a:ext cx="1714500" cy="2438400"/>
          </a:xfrm>
          <a:prstGeom prst="rect">
            <a:avLst/>
          </a:prstGeom>
        </p:spPr>
      </p:pic>
    </p:spTree>
    <p:extLst>
      <p:ext uri="{BB962C8B-B14F-4D97-AF65-F5344CB8AC3E}">
        <p14:creationId xmlns:p14="http://schemas.microsoft.com/office/powerpoint/2010/main" val="4041794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jouet, graphique vectoriel&#10;&#10;Description générée automatiquement">
            <a:extLst>
              <a:ext uri="{FF2B5EF4-FFF2-40B4-BE49-F238E27FC236}">
                <a16:creationId xmlns:a16="http://schemas.microsoft.com/office/drawing/2014/main" id="{4024518E-5966-7A4C-8675-F2D326C16A57}"/>
              </a:ext>
            </a:extLst>
          </p:cNvPr>
          <p:cNvPicPr>
            <a:picLocks noChangeAspect="1"/>
          </p:cNvPicPr>
          <p:nvPr/>
        </p:nvPicPr>
        <p:blipFill>
          <a:blip r:embed="rId2"/>
          <a:stretch>
            <a:fillRect/>
          </a:stretch>
        </p:blipFill>
        <p:spPr>
          <a:xfrm>
            <a:off x="4452033" y="2921000"/>
            <a:ext cx="2281596" cy="180816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pic>
        <p:nvPicPr>
          <p:cNvPr id="11" name="Image 10">
            <a:extLst>
              <a:ext uri="{FF2B5EF4-FFF2-40B4-BE49-F238E27FC236}">
                <a16:creationId xmlns:a16="http://schemas.microsoft.com/office/drawing/2014/main" id="{16DD71FC-3DE4-134C-973B-A69986CB1961}"/>
              </a:ext>
            </a:extLst>
          </p:cNvPr>
          <p:cNvPicPr>
            <a:picLocks noChangeAspect="1"/>
          </p:cNvPicPr>
          <p:nvPr/>
        </p:nvPicPr>
        <p:blipFill>
          <a:blip r:embed="rId3"/>
          <a:stretch>
            <a:fillRect/>
          </a:stretch>
        </p:blipFill>
        <p:spPr>
          <a:xfrm>
            <a:off x="6571718" y="2286000"/>
            <a:ext cx="895350" cy="635000"/>
          </a:xfrm>
          <a:prstGeom prst="rect">
            <a:avLst/>
          </a:prstGeom>
        </p:spPr>
      </p:pic>
      <p:pic>
        <p:nvPicPr>
          <p:cNvPr id="15" name="Image 14">
            <a:extLst>
              <a:ext uri="{FF2B5EF4-FFF2-40B4-BE49-F238E27FC236}">
                <a16:creationId xmlns:a16="http://schemas.microsoft.com/office/drawing/2014/main" id="{959961EB-1B5A-694B-9A50-8D8CAC808F04}"/>
              </a:ext>
            </a:extLst>
          </p:cNvPr>
          <p:cNvPicPr>
            <a:picLocks noChangeAspect="1"/>
          </p:cNvPicPr>
          <p:nvPr/>
        </p:nvPicPr>
        <p:blipFill>
          <a:blip r:embed="rId3"/>
          <a:stretch>
            <a:fillRect/>
          </a:stretch>
        </p:blipFill>
        <p:spPr>
          <a:xfrm rot="2440752">
            <a:off x="7019392" y="3644087"/>
            <a:ext cx="895350" cy="635000"/>
          </a:xfrm>
          <a:prstGeom prst="rect">
            <a:avLst/>
          </a:prstGeom>
        </p:spPr>
      </p:pic>
      <p:pic>
        <p:nvPicPr>
          <p:cNvPr id="17" name="Image 16">
            <a:extLst>
              <a:ext uri="{FF2B5EF4-FFF2-40B4-BE49-F238E27FC236}">
                <a16:creationId xmlns:a16="http://schemas.microsoft.com/office/drawing/2014/main" id="{35730600-0267-274E-A749-99AB0887654E}"/>
              </a:ext>
            </a:extLst>
          </p:cNvPr>
          <p:cNvPicPr>
            <a:picLocks noChangeAspect="1"/>
          </p:cNvPicPr>
          <p:nvPr/>
        </p:nvPicPr>
        <p:blipFill>
          <a:blip r:embed="rId3"/>
          <a:stretch>
            <a:fillRect/>
          </a:stretch>
        </p:blipFill>
        <p:spPr>
          <a:xfrm rot="6157048">
            <a:off x="5436658" y="4969863"/>
            <a:ext cx="895350" cy="635000"/>
          </a:xfrm>
          <a:prstGeom prst="rect">
            <a:avLst/>
          </a:prstGeom>
        </p:spPr>
      </p:pic>
      <p:pic>
        <p:nvPicPr>
          <p:cNvPr id="18" name="Image 17">
            <a:extLst>
              <a:ext uri="{FF2B5EF4-FFF2-40B4-BE49-F238E27FC236}">
                <a16:creationId xmlns:a16="http://schemas.microsoft.com/office/drawing/2014/main" id="{BC5C6D6E-BA77-9E41-8E36-713EB9462223}"/>
              </a:ext>
            </a:extLst>
          </p:cNvPr>
          <p:cNvPicPr>
            <a:picLocks noChangeAspect="1"/>
          </p:cNvPicPr>
          <p:nvPr/>
        </p:nvPicPr>
        <p:blipFill>
          <a:blip r:embed="rId3"/>
          <a:stretch>
            <a:fillRect/>
          </a:stretch>
        </p:blipFill>
        <p:spPr>
          <a:xfrm rot="13315472">
            <a:off x="3252458" y="3507582"/>
            <a:ext cx="895350" cy="635000"/>
          </a:xfrm>
          <a:prstGeom prst="rect">
            <a:avLst/>
          </a:prstGeom>
        </p:spPr>
      </p:pic>
      <p:pic>
        <p:nvPicPr>
          <p:cNvPr id="19" name="Image 18">
            <a:extLst>
              <a:ext uri="{FF2B5EF4-FFF2-40B4-BE49-F238E27FC236}">
                <a16:creationId xmlns:a16="http://schemas.microsoft.com/office/drawing/2014/main" id="{5588BDF0-25DB-6945-9BB7-66B8CBE67ADA}"/>
              </a:ext>
            </a:extLst>
          </p:cNvPr>
          <p:cNvPicPr>
            <a:picLocks noChangeAspect="1"/>
          </p:cNvPicPr>
          <p:nvPr/>
        </p:nvPicPr>
        <p:blipFill>
          <a:blip r:embed="rId3"/>
          <a:stretch>
            <a:fillRect/>
          </a:stretch>
        </p:blipFill>
        <p:spPr>
          <a:xfrm rot="15468775">
            <a:off x="4409210" y="2069176"/>
            <a:ext cx="895350" cy="635000"/>
          </a:xfrm>
          <a:prstGeom prst="rect">
            <a:avLst/>
          </a:prstGeom>
        </p:spPr>
      </p:pic>
      <p:sp>
        <p:nvSpPr>
          <p:cNvPr id="20" name="ZoneTexte 19">
            <a:extLst>
              <a:ext uri="{FF2B5EF4-FFF2-40B4-BE49-F238E27FC236}">
                <a16:creationId xmlns:a16="http://schemas.microsoft.com/office/drawing/2014/main" id="{ECF0E900-184C-0C4C-AF74-8742101E1615}"/>
              </a:ext>
            </a:extLst>
          </p:cNvPr>
          <p:cNvSpPr txBox="1"/>
          <p:nvPr/>
        </p:nvSpPr>
        <p:spPr>
          <a:xfrm>
            <a:off x="3348283" y="1061112"/>
            <a:ext cx="2605136" cy="923330"/>
          </a:xfrm>
          <a:prstGeom prst="rect">
            <a:avLst/>
          </a:prstGeom>
          <a:noFill/>
        </p:spPr>
        <p:txBody>
          <a:bodyPr wrap="square">
            <a:spAutoFit/>
          </a:bodyPr>
          <a:lstStyle/>
          <a:p>
            <a:pPr algn="ctr"/>
            <a:r>
              <a:rPr lang="fr-FR" b="1" dirty="0">
                <a:solidFill>
                  <a:prstClr val="black"/>
                </a:solidFill>
              </a:rPr>
              <a:t>Traitements </a:t>
            </a:r>
            <a:r>
              <a:rPr lang="fr-FR" b="1" dirty="0" err="1">
                <a:solidFill>
                  <a:prstClr val="black"/>
                </a:solidFill>
              </a:rPr>
              <a:t>médicamentaux</a:t>
            </a:r>
            <a:r>
              <a:rPr lang="fr-FR" b="1" dirty="0">
                <a:solidFill>
                  <a:prstClr val="black"/>
                </a:solidFill>
              </a:rPr>
              <a:t> </a:t>
            </a:r>
          </a:p>
          <a:p>
            <a:pPr algn="ctr"/>
            <a:r>
              <a:rPr lang="fr-FR" b="1" dirty="0">
                <a:solidFill>
                  <a:prstClr val="black"/>
                </a:solidFill>
              </a:rPr>
              <a:t>(antidépresseurs)</a:t>
            </a:r>
          </a:p>
        </p:txBody>
      </p:sp>
      <p:sp>
        <p:nvSpPr>
          <p:cNvPr id="21" name="ZoneTexte 20">
            <a:extLst>
              <a:ext uri="{FF2B5EF4-FFF2-40B4-BE49-F238E27FC236}">
                <a16:creationId xmlns:a16="http://schemas.microsoft.com/office/drawing/2014/main" id="{9E43324C-F7C0-0040-89EA-5097ECB79E34}"/>
              </a:ext>
            </a:extLst>
          </p:cNvPr>
          <p:cNvSpPr txBox="1"/>
          <p:nvPr/>
        </p:nvSpPr>
        <p:spPr>
          <a:xfrm>
            <a:off x="7381421" y="2202010"/>
            <a:ext cx="2605136" cy="369332"/>
          </a:xfrm>
          <a:prstGeom prst="rect">
            <a:avLst/>
          </a:prstGeom>
          <a:noFill/>
        </p:spPr>
        <p:txBody>
          <a:bodyPr wrap="square">
            <a:spAutoFit/>
          </a:bodyPr>
          <a:lstStyle/>
          <a:p>
            <a:pPr algn="ctr"/>
            <a:r>
              <a:rPr lang="fr-FR" b="1" dirty="0">
                <a:solidFill>
                  <a:prstClr val="black"/>
                </a:solidFill>
              </a:rPr>
              <a:t>Psychothérapies</a:t>
            </a:r>
          </a:p>
        </p:txBody>
      </p:sp>
      <p:sp>
        <p:nvSpPr>
          <p:cNvPr id="22" name="ZoneTexte 21">
            <a:extLst>
              <a:ext uri="{FF2B5EF4-FFF2-40B4-BE49-F238E27FC236}">
                <a16:creationId xmlns:a16="http://schemas.microsoft.com/office/drawing/2014/main" id="{550900CB-9B9A-F54F-B28B-C6E202634DD3}"/>
              </a:ext>
            </a:extLst>
          </p:cNvPr>
          <p:cNvSpPr txBox="1"/>
          <p:nvPr/>
        </p:nvSpPr>
        <p:spPr>
          <a:xfrm>
            <a:off x="7701180" y="3810921"/>
            <a:ext cx="2605136" cy="369332"/>
          </a:xfrm>
          <a:prstGeom prst="rect">
            <a:avLst/>
          </a:prstGeom>
          <a:noFill/>
        </p:spPr>
        <p:txBody>
          <a:bodyPr wrap="square">
            <a:spAutoFit/>
          </a:bodyPr>
          <a:lstStyle/>
          <a:p>
            <a:pPr algn="ctr"/>
            <a:r>
              <a:rPr lang="fr-FR" b="1" dirty="0">
                <a:solidFill>
                  <a:prstClr val="black"/>
                </a:solidFill>
              </a:rPr>
              <a:t>Hygiène de vie</a:t>
            </a:r>
          </a:p>
        </p:txBody>
      </p:sp>
      <p:sp>
        <p:nvSpPr>
          <p:cNvPr id="23" name="ZoneTexte 22">
            <a:extLst>
              <a:ext uri="{FF2B5EF4-FFF2-40B4-BE49-F238E27FC236}">
                <a16:creationId xmlns:a16="http://schemas.microsoft.com/office/drawing/2014/main" id="{C79514F9-83EA-1E4E-8209-14E01B458B97}"/>
              </a:ext>
            </a:extLst>
          </p:cNvPr>
          <p:cNvSpPr txBox="1"/>
          <p:nvPr/>
        </p:nvSpPr>
        <p:spPr>
          <a:xfrm>
            <a:off x="4650851" y="5962385"/>
            <a:ext cx="2605136" cy="646331"/>
          </a:xfrm>
          <a:prstGeom prst="rect">
            <a:avLst/>
          </a:prstGeom>
          <a:noFill/>
        </p:spPr>
        <p:txBody>
          <a:bodyPr wrap="square">
            <a:spAutoFit/>
          </a:bodyPr>
          <a:lstStyle/>
          <a:p>
            <a:pPr algn="ctr"/>
            <a:r>
              <a:rPr lang="fr-FR" b="1" dirty="0">
                <a:solidFill>
                  <a:prstClr val="black"/>
                </a:solidFill>
              </a:rPr>
              <a:t>Education thérapeutique du patient</a:t>
            </a:r>
          </a:p>
        </p:txBody>
      </p:sp>
      <p:sp>
        <p:nvSpPr>
          <p:cNvPr id="24" name="ZoneTexte 23">
            <a:extLst>
              <a:ext uri="{FF2B5EF4-FFF2-40B4-BE49-F238E27FC236}">
                <a16:creationId xmlns:a16="http://schemas.microsoft.com/office/drawing/2014/main" id="{8F9E2CE5-8603-8A42-B4FC-8F4BF3E97B54}"/>
              </a:ext>
            </a:extLst>
          </p:cNvPr>
          <p:cNvSpPr txBox="1"/>
          <p:nvPr/>
        </p:nvSpPr>
        <p:spPr>
          <a:xfrm>
            <a:off x="856674" y="3093420"/>
            <a:ext cx="2605136" cy="369332"/>
          </a:xfrm>
          <a:prstGeom prst="rect">
            <a:avLst/>
          </a:prstGeom>
          <a:noFill/>
        </p:spPr>
        <p:txBody>
          <a:bodyPr wrap="square">
            <a:spAutoFit/>
          </a:bodyPr>
          <a:lstStyle/>
          <a:p>
            <a:pPr algn="ctr"/>
            <a:r>
              <a:rPr lang="fr-FR" b="1" dirty="0">
                <a:solidFill>
                  <a:prstClr val="black"/>
                </a:solidFill>
              </a:rPr>
              <a:t>Soutien social et familial</a:t>
            </a:r>
          </a:p>
        </p:txBody>
      </p:sp>
      <p:sp>
        <p:nvSpPr>
          <p:cNvPr id="14" name="Espace réservé du contenu 2">
            <a:extLst>
              <a:ext uri="{FF2B5EF4-FFF2-40B4-BE49-F238E27FC236}">
                <a16:creationId xmlns:a16="http://schemas.microsoft.com/office/drawing/2014/main" id="{9223F8F5-1D32-274A-8AFF-94CDB6061E31}"/>
              </a:ext>
            </a:extLst>
          </p:cNvPr>
          <p:cNvSpPr txBox="1">
            <a:spLocks/>
          </p:cNvSpPr>
          <p:nvPr/>
        </p:nvSpPr>
        <p:spPr>
          <a:xfrm>
            <a:off x="637162" y="427061"/>
            <a:ext cx="5458838" cy="507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dash" cap="small" dirty="0" err="1">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Traitements</a:t>
            </a:r>
            <a:r>
              <a:rPr lang="en-US" b="1" u="dash" cap="small" dirty="0">
                <a:solidFill>
                  <a:prstClr val="black"/>
                </a:solidFill>
                <a:uFill>
                  <a:solidFill>
                    <a:srgbClr val="FFC000"/>
                  </a:solidFill>
                </a:uFill>
                <a:latin typeface="Aharoni" panose="02010803020104030203" pitchFamily="2" charset="-79"/>
                <a:ea typeface="NOTEWORTHY LIGHT" panose="02000400000000000000" pitchFamily="2" charset="77"/>
                <a:cs typeface="Aharoni" panose="02010803020104030203" pitchFamily="2" charset="-79"/>
              </a:rPr>
              <a:t> </a:t>
            </a:r>
          </a:p>
          <a:p>
            <a:pPr marL="0" indent="0">
              <a:buFont typeface="Arial" panose="020B0604020202020204" pitchFamily="34" charset="0"/>
              <a:buNone/>
            </a:pPr>
            <a:endParaRPr lang="en-US" sz="2200" b="1" dirty="0">
              <a:solidFill>
                <a:prstClr val="black"/>
              </a:solidFill>
              <a:latin typeface="Aharoni" panose="02010803020104030203" pitchFamily="2" charset="-79"/>
              <a:ea typeface="NOTEWORTHY LIGHT" panose="02000400000000000000" pitchFamily="2" charset="77"/>
              <a:cs typeface="Aharoni" panose="02010803020104030203" pitchFamily="2" charset="-79"/>
            </a:endParaRPr>
          </a:p>
        </p:txBody>
      </p:sp>
    </p:spTree>
    <p:extLst>
      <p:ext uri="{BB962C8B-B14F-4D97-AF65-F5344CB8AC3E}">
        <p14:creationId xmlns:p14="http://schemas.microsoft.com/office/powerpoint/2010/main" val="45084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a:xfrm>
            <a:off x="1217857" y="2457449"/>
            <a:ext cx="8453682" cy="3103686"/>
          </a:xfrm>
        </p:spPr>
        <p:txBody>
          <a:bodyPr/>
          <a:lstStyle/>
          <a:p>
            <a:r>
              <a:rPr lang="fr-FR" sz="2000" b="1" dirty="0">
                <a:solidFill>
                  <a:srgbClr val="0070C0"/>
                </a:solidFill>
                <a:latin typeface="+mj-lt"/>
              </a:rPr>
              <a:t>Marine NEUVILLE, Directrice du FIPHFP </a:t>
            </a:r>
          </a:p>
          <a:p>
            <a:endParaRPr lang="fr-FR" sz="2000" b="1" dirty="0">
              <a:solidFill>
                <a:srgbClr val="0070C0"/>
              </a:solidFill>
              <a:latin typeface="+mj-lt"/>
            </a:endParaRPr>
          </a:p>
          <a:p>
            <a:r>
              <a:rPr lang="fr-FR" sz="2000" b="1" dirty="0">
                <a:solidFill>
                  <a:srgbClr val="0070C0"/>
                </a:solidFill>
                <a:latin typeface="+mj-lt"/>
              </a:rPr>
              <a:t>Héloïse DEFFOBIS, Directrice départementale adjointe, DDETS du Calvados (représentante du Préfet du Calvados)</a:t>
            </a:r>
          </a:p>
          <a:p>
            <a:endParaRPr lang="fr-FR" sz="2000" b="1" dirty="0">
              <a:solidFill>
                <a:srgbClr val="0070C0"/>
              </a:solidFill>
              <a:latin typeface="+mj-lt"/>
            </a:endParaRPr>
          </a:p>
          <a:p>
            <a:r>
              <a:rPr lang="fr-FR" sz="2000" b="1" dirty="0">
                <a:solidFill>
                  <a:srgbClr val="0070C0"/>
                </a:solidFill>
                <a:latin typeface="+mj-lt"/>
              </a:rPr>
              <a:t>Christine CABON, Vice-présidente du CDG 14</a:t>
            </a:r>
          </a:p>
          <a:p>
            <a:endParaRPr lang="fr-FR" sz="2000" b="1" dirty="0">
              <a:solidFill>
                <a:srgbClr val="0070C0"/>
              </a:solidFill>
              <a:latin typeface="+mj-lt"/>
            </a:endParaRPr>
          </a:p>
          <a:p>
            <a:r>
              <a:rPr lang="fr-FR" sz="2000" b="1" dirty="0">
                <a:solidFill>
                  <a:srgbClr val="0070C0"/>
                </a:solidFill>
                <a:latin typeface="+mj-lt"/>
              </a:rPr>
              <a:t>Jacques DE PESQUIDOUX, Directeur Territorial Handicap FIPHFP Normandie</a:t>
            </a:r>
          </a:p>
          <a:p>
            <a:endParaRPr lang="fr-FR" dirty="0">
              <a:latin typeface="+mj-lt"/>
            </a:endParaRPr>
          </a:p>
        </p:txBody>
      </p:sp>
      <p:sp>
        <p:nvSpPr>
          <p:cNvPr id="3" name="Titre 2"/>
          <p:cNvSpPr>
            <a:spLocks noGrp="1"/>
          </p:cNvSpPr>
          <p:nvPr>
            <p:ph type="title"/>
          </p:nvPr>
        </p:nvSpPr>
        <p:spPr>
          <a:xfrm>
            <a:off x="839788" y="1079577"/>
            <a:ext cx="9385666" cy="740229"/>
          </a:xfrm>
        </p:spPr>
        <p:txBody>
          <a:bodyPr/>
          <a:lstStyle/>
          <a:p>
            <a:r>
              <a:rPr lang="fr-FR" sz="2800" b="1" dirty="0"/>
              <a:t>Mot d’accueil</a:t>
            </a:r>
          </a:p>
        </p:txBody>
      </p:sp>
    </p:spTree>
    <p:extLst>
      <p:ext uri="{BB962C8B-B14F-4D97-AF65-F5344CB8AC3E}">
        <p14:creationId xmlns:p14="http://schemas.microsoft.com/office/powerpoint/2010/main" val="2376322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diagramme&#10;&#10;Description générée automatiquement">
            <a:extLst>
              <a:ext uri="{FF2B5EF4-FFF2-40B4-BE49-F238E27FC236}">
                <a16:creationId xmlns:a16="http://schemas.microsoft.com/office/drawing/2014/main" id="{7A08DA6D-E088-D846-8E58-426D2D47D806}"/>
              </a:ext>
            </a:extLst>
          </p:cNvPr>
          <p:cNvPicPr>
            <a:picLocks noChangeAspect="1"/>
          </p:cNvPicPr>
          <p:nvPr/>
        </p:nvPicPr>
        <p:blipFill>
          <a:blip r:embed="rId2"/>
          <a:stretch>
            <a:fillRect/>
          </a:stretch>
        </p:blipFill>
        <p:spPr>
          <a:xfrm>
            <a:off x="2779296" y="888412"/>
            <a:ext cx="6080292" cy="5815211"/>
          </a:xfrm>
          <a:prstGeom prst="rect">
            <a:avLst/>
          </a:prstGeom>
        </p:spPr>
      </p:pic>
      <p:sp>
        <p:nvSpPr>
          <p:cNvPr id="6" name="Titre 1">
            <a:extLst>
              <a:ext uri="{FF2B5EF4-FFF2-40B4-BE49-F238E27FC236}">
                <a16:creationId xmlns:a16="http://schemas.microsoft.com/office/drawing/2014/main" id="{5D674D2D-EC62-9147-B205-BE245BF2BFC8}"/>
              </a:ext>
            </a:extLst>
          </p:cNvPr>
          <p:cNvSpPr txBox="1">
            <a:spLocks/>
          </p:cNvSpPr>
          <p:nvPr/>
        </p:nvSpPr>
        <p:spPr>
          <a:xfrm>
            <a:off x="282184" y="-89402"/>
            <a:ext cx="96559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cap="small" dirty="0" err="1">
                <a:solidFill>
                  <a:prstClr val="black"/>
                </a:solidFill>
              </a:rPr>
              <a:t>Modèle</a:t>
            </a:r>
            <a:r>
              <a:rPr lang="en-US" b="1" cap="small" dirty="0">
                <a:solidFill>
                  <a:prstClr val="black"/>
                </a:solidFill>
              </a:rPr>
              <a:t> </a:t>
            </a:r>
            <a:r>
              <a:rPr lang="en-US" b="1" cap="small" dirty="0">
                <a:solidFill>
                  <a:srgbClr val="FFC000"/>
                </a:solidFill>
              </a:rPr>
              <a:t>stress-</a:t>
            </a:r>
            <a:r>
              <a:rPr lang="en-US" b="1" cap="small" dirty="0" err="1">
                <a:solidFill>
                  <a:srgbClr val="FFC000"/>
                </a:solidFill>
              </a:rPr>
              <a:t>vulnérabilité</a:t>
            </a:r>
            <a:r>
              <a:rPr lang="en-US" b="1" cap="small" dirty="0">
                <a:solidFill>
                  <a:srgbClr val="FFC000"/>
                </a:solidFill>
              </a:rPr>
              <a:t>- </a:t>
            </a:r>
            <a:r>
              <a:rPr lang="en-US" b="1" cap="small" dirty="0" err="1">
                <a:solidFill>
                  <a:srgbClr val="FFC000"/>
                </a:solidFill>
              </a:rPr>
              <a:t>compétence</a:t>
            </a:r>
            <a:endParaRPr lang="en-US" b="1" cap="small" dirty="0">
              <a:solidFill>
                <a:srgbClr val="FFC000"/>
              </a:solidFill>
            </a:endParaRPr>
          </a:p>
        </p:txBody>
      </p:sp>
      <p:sp>
        <p:nvSpPr>
          <p:cNvPr id="9" name="Espace réservé du contenu 2">
            <a:extLst>
              <a:ext uri="{FF2B5EF4-FFF2-40B4-BE49-F238E27FC236}">
                <a16:creationId xmlns:a16="http://schemas.microsoft.com/office/drawing/2014/main" id="{6265260A-3DC5-0145-B238-8F72F84C0415}"/>
              </a:ext>
            </a:extLst>
          </p:cNvPr>
          <p:cNvSpPr>
            <a:spLocks noGrp="1"/>
          </p:cNvSpPr>
          <p:nvPr>
            <p:ph idx="1"/>
          </p:nvPr>
        </p:nvSpPr>
        <p:spPr>
          <a:xfrm>
            <a:off x="9180569" y="5823283"/>
            <a:ext cx="3677177" cy="756737"/>
          </a:xfrm>
        </p:spPr>
        <p:txBody>
          <a:bodyPr vert="horz" lIns="91440" tIns="45720" rIns="91440" bIns="45720" rtlCol="0">
            <a:normAutofit/>
          </a:bodyPr>
          <a:lstStyle/>
          <a:p>
            <a:pPr marL="0"/>
            <a:endParaRPr lang="en-US" sz="1400" b="1" i="1" dirty="0"/>
          </a:p>
          <a:p>
            <a:pPr marL="0" indent="0">
              <a:buNone/>
            </a:pPr>
            <a:r>
              <a:rPr lang="fr-FR" sz="1400" i="1" dirty="0">
                <a:solidFill>
                  <a:srgbClr val="040C28"/>
                </a:solidFill>
                <a:latin typeface="Google Sans"/>
              </a:rPr>
              <a:t>CBT = Cognitive </a:t>
            </a:r>
            <a:r>
              <a:rPr lang="fr-FR" sz="1400" i="1" dirty="0" err="1">
                <a:solidFill>
                  <a:srgbClr val="040C28"/>
                </a:solidFill>
                <a:latin typeface="Google Sans"/>
              </a:rPr>
              <a:t>Behavioural</a:t>
            </a:r>
            <a:r>
              <a:rPr lang="fr-FR" sz="1400" i="1" dirty="0">
                <a:solidFill>
                  <a:srgbClr val="040C28"/>
                </a:solidFill>
                <a:latin typeface="Google Sans"/>
              </a:rPr>
              <a:t> </a:t>
            </a:r>
            <a:r>
              <a:rPr lang="fr-FR" sz="1400" i="1" dirty="0" err="1">
                <a:solidFill>
                  <a:srgbClr val="040C28"/>
                </a:solidFill>
                <a:latin typeface="Google Sans"/>
              </a:rPr>
              <a:t>Therapy</a:t>
            </a:r>
            <a:r>
              <a:rPr lang="fr-FR" sz="1400" i="1" dirty="0">
                <a:solidFill>
                  <a:srgbClr val="040C28"/>
                </a:solidFill>
                <a:latin typeface="Google Sans"/>
              </a:rPr>
              <a:t> </a:t>
            </a:r>
            <a:endParaRPr lang="en-US" sz="1400" i="1" dirty="0"/>
          </a:p>
        </p:txBody>
      </p:sp>
    </p:spTree>
    <p:extLst>
      <p:ext uri="{BB962C8B-B14F-4D97-AF65-F5344CB8AC3E}">
        <p14:creationId xmlns:p14="http://schemas.microsoft.com/office/powerpoint/2010/main" val="1745118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74" name="Arc 7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srgbClr val="000000"/>
              </a:solidFill>
            </a:endParaRPr>
          </a:p>
        </p:txBody>
      </p:sp>
      <p:sp>
        <p:nvSpPr>
          <p:cNvPr id="76" name="Freeform: Shape 7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pic>
        <p:nvPicPr>
          <p:cNvPr id="8" name="Image 7" descr="Une image contenant diagramme&#10;&#10;Description générée automatiquement">
            <a:extLst>
              <a:ext uri="{FF2B5EF4-FFF2-40B4-BE49-F238E27FC236}">
                <a16:creationId xmlns:a16="http://schemas.microsoft.com/office/drawing/2014/main" id="{5573A336-F9C8-E045-A461-4145A934E6C9}"/>
              </a:ext>
            </a:extLst>
          </p:cNvPr>
          <p:cNvPicPr>
            <a:picLocks noChangeAspect="1"/>
          </p:cNvPicPr>
          <p:nvPr/>
        </p:nvPicPr>
        <p:blipFill>
          <a:blip r:embed="rId2"/>
          <a:stretch>
            <a:fillRect/>
          </a:stretch>
        </p:blipFill>
        <p:spPr>
          <a:xfrm>
            <a:off x="0" y="8722"/>
            <a:ext cx="8735698" cy="68356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0" name="Titre 1">
            <a:extLst>
              <a:ext uri="{FF2B5EF4-FFF2-40B4-BE49-F238E27FC236}">
                <a16:creationId xmlns:a16="http://schemas.microsoft.com/office/drawing/2014/main" id="{6BCB3CC9-D846-5C43-987A-0FA64164DD15}"/>
              </a:ext>
            </a:extLst>
          </p:cNvPr>
          <p:cNvSpPr txBox="1">
            <a:spLocks/>
          </p:cNvSpPr>
          <p:nvPr/>
        </p:nvSpPr>
        <p:spPr>
          <a:xfrm>
            <a:off x="8943975" y="2763780"/>
            <a:ext cx="44713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cap="small" dirty="0">
                <a:solidFill>
                  <a:prstClr val="black"/>
                </a:solidFill>
              </a:rPr>
              <a:t>Les </a:t>
            </a:r>
            <a:r>
              <a:rPr lang="en-US" b="1" cap="small" dirty="0" err="1">
                <a:solidFill>
                  <a:prstClr val="black"/>
                </a:solidFill>
              </a:rPr>
              <a:t>facteurs</a:t>
            </a:r>
            <a:endParaRPr lang="en-US" b="1" cap="small" dirty="0">
              <a:solidFill>
                <a:prstClr val="black"/>
              </a:solidFill>
            </a:endParaRPr>
          </a:p>
        </p:txBody>
      </p:sp>
      <p:sp>
        <p:nvSpPr>
          <p:cNvPr id="9" name="ZoneTexte 8">
            <a:extLst>
              <a:ext uri="{FF2B5EF4-FFF2-40B4-BE49-F238E27FC236}">
                <a16:creationId xmlns:a16="http://schemas.microsoft.com/office/drawing/2014/main" id="{B5C5A52D-1773-F24C-A424-05A495B5C3C8}"/>
              </a:ext>
            </a:extLst>
          </p:cNvPr>
          <p:cNvSpPr txBox="1"/>
          <p:nvPr/>
        </p:nvSpPr>
        <p:spPr>
          <a:xfrm>
            <a:off x="7972425" y="6172200"/>
            <a:ext cx="4123718" cy="369332"/>
          </a:xfrm>
          <a:prstGeom prst="rect">
            <a:avLst/>
          </a:prstGeom>
          <a:noFill/>
        </p:spPr>
        <p:txBody>
          <a:bodyPr wrap="square" rtlCol="0">
            <a:spAutoFit/>
          </a:bodyPr>
          <a:lstStyle/>
          <a:p>
            <a:r>
              <a:rPr lang="fr-FR" dirty="0">
                <a:solidFill>
                  <a:prstClr val="black"/>
                </a:solidFill>
              </a:rPr>
              <a:t>Source: Romain Rey </a:t>
            </a:r>
          </a:p>
        </p:txBody>
      </p:sp>
    </p:spTree>
    <p:extLst>
      <p:ext uri="{BB962C8B-B14F-4D97-AF65-F5344CB8AC3E}">
        <p14:creationId xmlns:p14="http://schemas.microsoft.com/office/powerpoint/2010/main" val="3323866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6D09A26B-51A9-E54D-9881-4B46251D64C3}"/>
              </a:ext>
            </a:extLst>
          </p:cNvPr>
          <p:cNvSpPr txBox="1">
            <a:spLocks noGrp="1"/>
          </p:cNvSpPr>
          <p:nvPr>
            <p:ph type="title"/>
          </p:nvPr>
        </p:nvSpPr>
        <p:spPr>
          <a:xfrm>
            <a:off x="589560" y="856180"/>
            <a:ext cx="4560584" cy="112806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sz="3700" b="1" u="dash" cap="small" dirty="0" err="1">
                <a:uFill>
                  <a:solidFill>
                    <a:srgbClr val="FFC000"/>
                  </a:solidFill>
                </a:uFill>
                <a:latin typeface="+mj-lt"/>
                <a:ea typeface="+mj-ea"/>
                <a:cs typeface="+mj-cs"/>
              </a:rPr>
              <a:t>Adapations</a:t>
            </a:r>
            <a:r>
              <a:rPr lang="en-US" sz="3700" b="1" u="dash" cap="small" dirty="0">
                <a:uFill>
                  <a:solidFill>
                    <a:srgbClr val="FFC000"/>
                  </a:solidFill>
                </a:uFill>
                <a:latin typeface="+mj-lt"/>
                <a:ea typeface="+mj-ea"/>
                <a:cs typeface="+mj-cs"/>
              </a:rPr>
              <a:t> </a:t>
            </a:r>
            <a:r>
              <a:rPr lang="en-US" sz="3700" b="1" u="dash" cap="small" dirty="0" err="1">
                <a:uFill>
                  <a:solidFill>
                    <a:srgbClr val="FFC000"/>
                  </a:solidFill>
                </a:uFill>
                <a:latin typeface="+mj-lt"/>
                <a:ea typeface="+mj-ea"/>
                <a:cs typeface="+mj-cs"/>
              </a:rPr>
              <a:t>possibles</a:t>
            </a:r>
            <a:r>
              <a:rPr lang="en-US" sz="3700" b="1" u="dash" cap="small" dirty="0">
                <a:uFill>
                  <a:solidFill>
                    <a:srgbClr val="FFC000"/>
                  </a:solidFill>
                </a:uFill>
                <a:latin typeface="+mj-lt"/>
                <a:ea typeface="+mj-ea"/>
                <a:cs typeface="+mj-cs"/>
              </a:rPr>
              <a:t> au travail </a:t>
            </a:r>
          </a:p>
          <a:p>
            <a:pPr marL="0" indent="0">
              <a:spcBef>
                <a:spcPct val="0"/>
              </a:spcBef>
              <a:buNone/>
            </a:pPr>
            <a:endParaRPr lang="en-US" sz="3700" b="1" dirty="0">
              <a:latin typeface="+mj-lt"/>
              <a:ea typeface="+mj-ea"/>
              <a:cs typeface="+mj-cs"/>
            </a:endParaRPr>
          </a:p>
        </p:txBody>
      </p:sp>
      <p:sp>
        <p:nvSpPr>
          <p:cNvPr id="9" name="ZoneTexte 8">
            <a:extLst>
              <a:ext uri="{FF2B5EF4-FFF2-40B4-BE49-F238E27FC236}">
                <a16:creationId xmlns:a16="http://schemas.microsoft.com/office/drawing/2014/main" id="{A2BFBE22-4045-7745-98A5-A6A3433661D0}"/>
              </a:ext>
            </a:extLst>
          </p:cNvPr>
          <p:cNvSpPr txBox="1"/>
          <p:nvPr/>
        </p:nvSpPr>
        <p:spPr>
          <a:xfrm>
            <a:off x="918965" y="1984248"/>
            <a:ext cx="4559425" cy="3979585"/>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dirty="0" err="1">
                <a:solidFill>
                  <a:prstClr val="black"/>
                </a:solidFill>
              </a:rPr>
              <a:t>Eviter</a:t>
            </a:r>
            <a:r>
              <a:rPr lang="en-US" sz="2000" dirty="0">
                <a:solidFill>
                  <a:prstClr val="black"/>
                </a:solidFill>
              </a:rPr>
              <a:t> les sur-stimulations et sur-</a:t>
            </a:r>
            <a:r>
              <a:rPr lang="en-US" sz="2000" dirty="0" err="1">
                <a:solidFill>
                  <a:prstClr val="black"/>
                </a:solidFill>
              </a:rPr>
              <a:t>sollicitations</a:t>
            </a:r>
            <a:endParaRPr lang="en-US" sz="2000" dirty="0">
              <a:solidFill>
                <a:prstClr val="black"/>
              </a:solidFill>
            </a:endParaRPr>
          </a:p>
          <a:p>
            <a:pPr marL="285750" indent="-228600">
              <a:lnSpc>
                <a:spcPct val="90000"/>
              </a:lnSpc>
              <a:spcAft>
                <a:spcPts val="600"/>
              </a:spcAft>
              <a:buFont typeface="Arial" panose="020B0604020202020204" pitchFamily="34" charset="0"/>
              <a:buChar char="•"/>
            </a:pPr>
            <a:r>
              <a:rPr lang="en-US" sz="2000" dirty="0">
                <a:solidFill>
                  <a:prstClr val="black"/>
                </a:solidFill>
              </a:rPr>
              <a:t>Limiter les open space </a:t>
            </a:r>
          </a:p>
          <a:p>
            <a:pPr marL="285750" indent="-228600">
              <a:lnSpc>
                <a:spcPct val="90000"/>
              </a:lnSpc>
              <a:spcAft>
                <a:spcPts val="600"/>
              </a:spcAft>
              <a:buFont typeface="Arial" panose="020B0604020202020204" pitchFamily="34" charset="0"/>
              <a:buChar char="•"/>
            </a:pPr>
            <a:r>
              <a:rPr lang="en-US" sz="2000" dirty="0" err="1">
                <a:solidFill>
                  <a:prstClr val="black"/>
                </a:solidFill>
              </a:rPr>
              <a:t>Avoir</a:t>
            </a:r>
            <a:r>
              <a:rPr lang="en-US" sz="2000" dirty="0">
                <a:solidFill>
                  <a:prstClr val="black"/>
                </a:solidFill>
              </a:rPr>
              <a:t> </a:t>
            </a:r>
            <a:r>
              <a:rPr lang="en-US" sz="2000" dirty="0" err="1">
                <a:solidFill>
                  <a:prstClr val="black"/>
                </a:solidFill>
              </a:rPr>
              <a:t>une</a:t>
            </a:r>
            <a:r>
              <a:rPr lang="en-US" sz="2000">
                <a:solidFill>
                  <a:prstClr val="black"/>
                </a:solidFill>
              </a:rPr>
              <a:t> "</a:t>
            </a:r>
            <a:r>
              <a:rPr lang="en-US" sz="2000" dirty="0">
                <a:solidFill>
                  <a:prstClr val="black"/>
                </a:solidFill>
              </a:rPr>
              <a:t>safe room »</a:t>
            </a:r>
          </a:p>
          <a:p>
            <a:pPr marL="285750" indent="-228600">
              <a:lnSpc>
                <a:spcPct val="90000"/>
              </a:lnSpc>
              <a:spcAft>
                <a:spcPts val="600"/>
              </a:spcAft>
              <a:buFont typeface="Arial" panose="020B0604020202020204" pitchFamily="34" charset="0"/>
              <a:buChar char="•"/>
            </a:pPr>
            <a:r>
              <a:rPr lang="en-US" sz="2000" dirty="0">
                <a:solidFill>
                  <a:prstClr val="black"/>
                </a:solidFill>
              </a:rPr>
              <a:t>Matériel </a:t>
            </a:r>
            <a:r>
              <a:rPr lang="en-US" sz="2000" dirty="0" err="1">
                <a:solidFill>
                  <a:prstClr val="black"/>
                </a:solidFill>
              </a:rPr>
              <a:t>adapté</a:t>
            </a:r>
            <a:endParaRPr lang="en-US" sz="2000" dirty="0">
              <a:solidFill>
                <a:prstClr val="black"/>
              </a:solidFill>
            </a:endParaRPr>
          </a:p>
          <a:p>
            <a:pPr marL="285750" indent="-228600">
              <a:lnSpc>
                <a:spcPct val="90000"/>
              </a:lnSpc>
              <a:spcAft>
                <a:spcPts val="600"/>
              </a:spcAft>
              <a:buFont typeface="Arial" panose="020B0604020202020204" pitchFamily="34" charset="0"/>
              <a:buChar char="•"/>
            </a:pPr>
            <a:r>
              <a:rPr lang="en-US" sz="2000" dirty="0" err="1">
                <a:solidFill>
                  <a:prstClr val="black"/>
                </a:solidFill>
              </a:rPr>
              <a:t>Travailler</a:t>
            </a:r>
            <a:r>
              <a:rPr lang="en-US" sz="2000" dirty="0">
                <a:solidFill>
                  <a:prstClr val="black"/>
                </a:solidFill>
              </a:rPr>
              <a:t> </a:t>
            </a:r>
            <a:r>
              <a:rPr lang="en-US" sz="2000" dirty="0" err="1">
                <a:solidFill>
                  <a:prstClr val="black"/>
                </a:solidFill>
              </a:rPr>
              <a:t>autour</a:t>
            </a:r>
            <a:r>
              <a:rPr lang="en-US" sz="2000" dirty="0">
                <a:solidFill>
                  <a:prstClr val="black"/>
                </a:solidFill>
              </a:rPr>
              <a:t> de la gestion du stress </a:t>
            </a:r>
          </a:p>
          <a:p>
            <a:pPr marL="285750" indent="-228600">
              <a:lnSpc>
                <a:spcPct val="90000"/>
              </a:lnSpc>
              <a:spcAft>
                <a:spcPts val="600"/>
              </a:spcAft>
              <a:buFont typeface="Arial" panose="020B0604020202020204" pitchFamily="34" charset="0"/>
              <a:buChar char="•"/>
            </a:pPr>
            <a:r>
              <a:rPr lang="en-US" sz="2000" dirty="0" err="1">
                <a:solidFill>
                  <a:prstClr val="black"/>
                </a:solidFill>
              </a:rPr>
              <a:t>Séquencer</a:t>
            </a:r>
            <a:r>
              <a:rPr lang="en-US" sz="2000" dirty="0">
                <a:solidFill>
                  <a:prstClr val="black"/>
                </a:solidFill>
              </a:rPr>
              <a:t> les </a:t>
            </a:r>
            <a:r>
              <a:rPr lang="en-US" sz="2000" dirty="0" err="1">
                <a:solidFill>
                  <a:prstClr val="black"/>
                </a:solidFill>
              </a:rPr>
              <a:t>objectifs</a:t>
            </a:r>
            <a:r>
              <a:rPr lang="en-US" sz="2000" dirty="0">
                <a:solidFill>
                  <a:prstClr val="black"/>
                </a:solidFill>
              </a:rPr>
              <a:t> et faire le point </a:t>
            </a:r>
            <a:r>
              <a:rPr lang="en-US" sz="2000" dirty="0" err="1">
                <a:solidFill>
                  <a:prstClr val="black"/>
                </a:solidFill>
              </a:rPr>
              <a:t>régulièrement</a:t>
            </a:r>
            <a:r>
              <a:rPr lang="en-US" sz="2000" dirty="0">
                <a:solidFill>
                  <a:prstClr val="black"/>
                </a:solidFill>
              </a:rPr>
              <a:t> </a:t>
            </a:r>
          </a:p>
          <a:p>
            <a:pPr marL="285750" indent="-228600">
              <a:lnSpc>
                <a:spcPct val="90000"/>
              </a:lnSpc>
              <a:spcAft>
                <a:spcPts val="600"/>
              </a:spcAft>
              <a:buFont typeface="Arial" panose="020B0604020202020204" pitchFamily="34" charset="0"/>
              <a:buChar char="•"/>
            </a:pPr>
            <a:r>
              <a:rPr lang="en-US" sz="2000" dirty="0" err="1">
                <a:solidFill>
                  <a:prstClr val="black"/>
                </a:solidFill>
              </a:rPr>
              <a:t>Être</a:t>
            </a:r>
            <a:r>
              <a:rPr lang="en-US" sz="2000" dirty="0">
                <a:solidFill>
                  <a:prstClr val="black"/>
                </a:solidFill>
              </a:rPr>
              <a:t> vigilant aux </a:t>
            </a:r>
            <a:r>
              <a:rPr lang="en-US" sz="2000" dirty="0" err="1">
                <a:solidFill>
                  <a:prstClr val="black"/>
                </a:solidFill>
              </a:rPr>
              <a:t>changements</a:t>
            </a:r>
            <a:r>
              <a:rPr lang="en-US" sz="2000" dirty="0">
                <a:solidFill>
                  <a:prstClr val="black"/>
                </a:solidFill>
              </a:rPr>
              <a:t> de </a:t>
            </a:r>
            <a:r>
              <a:rPr lang="en-US" sz="2000" dirty="0" err="1">
                <a:solidFill>
                  <a:prstClr val="black"/>
                </a:solidFill>
              </a:rPr>
              <a:t>rythmes</a:t>
            </a:r>
            <a:r>
              <a:rPr lang="en-US" sz="2000" dirty="0">
                <a:solidFill>
                  <a:prstClr val="black"/>
                </a:solidFill>
              </a:rPr>
              <a:t> </a:t>
            </a:r>
          </a:p>
        </p:txBody>
      </p:sp>
      <p:pic>
        <p:nvPicPr>
          <p:cNvPr id="3" name="Image 2" descr="Une image contenant graphique vectoriel&#10;&#10;Description générée automatiquement">
            <a:extLst>
              <a:ext uri="{FF2B5EF4-FFF2-40B4-BE49-F238E27FC236}">
                <a16:creationId xmlns:a16="http://schemas.microsoft.com/office/drawing/2014/main" id="{A300DFB4-7C5C-7D47-901D-512A8B90070A}"/>
              </a:ext>
            </a:extLst>
          </p:cNvPr>
          <p:cNvPicPr>
            <a:picLocks noChangeAspect="1"/>
          </p:cNvPicPr>
          <p:nvPr/>
        </p:nvPicPr>
        <p:blipFill rotWithShape="1">
          <a:blip r:embed="rId2"/>
          <a:srcRect r="7156" b="-1"/>
          <a:stretch/>
        </p:blipFill>
        <p:spPr>
          <a:xfrm>
            <a:off x="5977788" y="799352"/>
            <a:ext cx="5425410" cy="5259296"/>
          </a:xfrm>
          <a:prstGeom prst="rect">
            <a:avLst/>
          </a:prstGeom>
        </p:spPr>
      </p:pic>
    </p:spTree>
    <p:extLst>
      <p:ext uri="{BB962C8B-B14F-4D97-AF65-F5344CB8AC3E}">
        <p14:creationId xmlns:p14="http://schemas.microsoft.com/office/powerpoint/2010/main" val="1660848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6AFAD4-E1BB-B943-8605-3B95168B6D1D}"/>
              </a:ext>
            </a:extLst>
          </p:cNvPr>
          <p:cNvSpPr>
            <a:spLocks noGrp="1"/>
          </p:cNvSpPr>
          <p:nvPr>
            <p:ph type="title"/>
          </p:nvPr>
        </p:nvSpPr>
        <p:spPr>
          <a:xfrm>
            <a:off x="1180947" y="1135651"/>
            <a:ext cx="4036334" cy="2387600"/>
          </a:xfrm>
        </p:spPr>
        <p:txBody>
          <a:bodyPr vert="horz" lIns="91440" tIns="45720" rIns="91440" bIns="45720" rtlCol="0" anchor="t">
            <a:normAutofit/>
          </a:bodyPr>
          <a:lstStyle/>
          <a:p>
            <a:r>
              <a:rPr lang="en-US" sz="3800" kern="1200" dirty="0">
                <a:solidFill>
                  <a:schemeClr val="tx1"/>
                </a:solidFill>
                <a:latin typeface="+mj-lt"/>
                <a:ea typeface="+mj-ea"/>
                <a:cs typeface="+mj-cs"/>
              </a:rPr>
              <a:t>MERCI POUR VOTRE ATTENTION &amp; BEAU TOUR DE FRANCE ! </a:t>
            </a:r>
          </a:p>
        </p:txBody>
      </p:sp>
      <p:pic>
        <p:nvPicPr>
          <p:cNvPr id="5" name="Image 4">
            <a:extLst>
              <a:ext uri="{FF2B5EF4-FFF2-40B4-BE49-F238E27FC236}">
                <a16:creationId xmlns:a16="http://schemas.microsoft.com/office/drawing/2014/main" id="{10EE043B-CA74-3F42-894E-742F6B696E9E}"/>
              </a:ext>
            </a:extLst>
          </p:cNvPr>
          <p:cNvPicPr>
            <a:picLocks noChangeAspect="1"/>
          </p:cNvPicPr>
          <p:nvPr/>
        </p:nvPicPr>
        <p:blipFill>
          <a:blip r:embed="rId2"/>
          <a:stretch>
            <a:fillRect/>
          </a:stretch>
        </p:blipFill>
        <p:spPr>
          <a:xfrm>
            <a:off x="6135236" y="666728"/>
            <a:ext cx="5110513" cy="5465791"/>
          </a:xfrm>
          <a:prstGeom prst="rect">
            <a:avLst/>
          </a:prstGeom>
        </p:spPr>
      </p:pic>
      <p:sp>
        <p:nvSpPr>
          <p:cNvPr id="16" name="Titre 1">
            <a:extLst>
              <a:ext uri="{FF2B5EF4-FFF2-40B4-BE49-F238E27FC236}">
                <a16:creationId xmlns:a16="http://schemas.microsoft.com/office/drawing/2014/main" id="{3196F48E-97EF-3241-B462-DA99B42E038D}"/>
              </a:ext>
            </a:extLst>
          </p:cNvPr>
          <p:cNvSpPr txBox="1">
            <a:spLocks/>
          </p:cNvSpPr>
          <p:nvPr/>
        </p:nvSpPr>
        <p:spPr>
          <a:xfrm>
            <a:off x="176753" y="4255844"/>
            <a:ext cx="5040528" cy="2387600"/>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solidFill>
                  <a:prstClr val="black"/>
                </a:solidFill>
              </a:rPr>
              <a:t>Contact : </a:t>
            </a:r>
          </a:p>
          <a:p>
            <a:endParaRPr lang="en-US" sz="2400" b="1" u="sng" dirty="0">
              <a:solidFill>
                <a:prstClr val="black"/>
              </a:solidFill>
            </a:endParaRPr>
          </a:p>
          <a:p>
            <a:r>
              <a:rPr lang="en-US" sz="2400" b="1" dirty="0">
                <a:solidFill>
                  <a:srgbClr val="FFC000"/>
                </a:solidFill>
              </a:rPr>
              <a:t>Emma </a:t>
            </a:r>
            <a:r>
              <a:rPr lang="en-US" sz="2400" b="1" dirty="0" err="1">
                <a:solidFill>
                  <a:srgbClr val="FFC000"/>
                </a:solidFill>
              </a:rPr>
              <a:t>Soula</a:t>
            </a:r>
            <a:endParaRPr lang="en-US" sz="2400" b="1" dirty="0">
              <a:solidFill>
                <a:srgbClr val="FFC000"/>
              </a:solidFill>
            </a:endParaRPr>
          </a:p>
          <a:p>
            <a:r>
              <a:rPr lang="en-US" sz="2400" dirty="0" err="1">
                <a:solidFill>
                  <a:prstClr val="black"/>
                </a:solidFill>
              </a:rPr>
              <a:t>Emma.soula@ch-lerouvray.fr</a:t>
            </a:r>
            <a:endParaRPr lang="en-US" sz="2400" dirty="0">
              <a:solidFill>
                <a:prstClr val="black"/>
              </a:solidFill>
            </a:endParaRPr>
          </a:p>
          <a:p>
            <a:endParaRPr lang="en-US" sz="2400" dirty="0">
              <a:solidFill>
                <a:prstClr val="black"/>
              </a:solidFill>
            </a:endParaRPr>
          </a:p>
          <a:p>
            <a:r>
              <a:rPr lang="en-US" sz="2400" b="1" dirty="0">
                <a:solidFill>
                  <a:srgbClr val="FFC000"/>
                </a:solidFill>
              </a:rPr>
              <a:t>Eva Mazur</a:t>
            </a:r>
          </a:p>
          <a:p>
            <a:r>
              <a:rPr lang="en-US" sz="2400" dirty="0" err="1">
                <a:solidFill>
                  <a:prstClr val="black"/>
                </a:solidFill>
              </a:rPr>
              <a:t>Eva.mazur@ch-lerouvray.fr</a:t>
            </a:r>
            <a:endParaRPr lang="en-US" sz="2400" dirty="0">
              <a:solidFill>
                <a:prstClr val="black"/>
              </a:solidFill>
            </a:endParaRPr>
          </a:p>
          <a:p>
            <a:endParaRPr lang="en-US" sz="3800" dirty="0">
              <a:solidFill>
                <a:prstClr val="black"/>
              </a:solidFill>
            </a:endParaRPr>
          </a:p>
        </p:txBody>
      </p:sp>
    </p:spTree>
    <p:extLst>
      <p:ext uri="{BB962C8B-B14F-4D97-AF65-F5344CB8AC3E}">
        <p14:creationId xmlns:p14="http://schemas.microsoft.com/office/powerpoint/2010/main" val="1577627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39788" y="1079577"/>
            <a:ext cx="8959239" cy="740229"/>
          </a:xfrm>
        </p:spPr>
        <p:txBody>
          <a:bodyPr/>
          <a:lstStyle/>
          <a:p>
            <a:endParaRPr lang="fr-FR" b="1" dirty="0"/>
          </a:p>
        </p:txBody>
      </p:sp>
      <p:graphicFrame>
        <p:nvGraphicFramePr>
          <p:cNvPr id="4" name="Objet 3"/>
          <p:cNvGraphicFramePr>
            <a:graphicFrameLocks noChangeAspect="1"/>
          </p:cNvGraphicFramePr>
          <p:nvPr>
            <p:extLst>
              <p:ext uri="{D42A27DB-BD31-4B8C-83A1-F6EECF244321}">
                <p14:modId xmlns:p14="http://schemas.microsoft.com/office/powerpoint/2010/main" val="3299537654"/>
              </p:ext>
            </p:extLst>
          </p:nvPr>
        </p:nvGraphicFramePr>
        <p:xfrm>
          <a:off x="698744" y="131640"/>
          <a:ext cx="9262940" cy="6545340"/>
        </p:xfrm>
        <a:graphic>
          <a:graphicData uri="http://schemas.openxmlformats.org/presentationml/2006/ole">
            <mc:AlternateContent xmlns:mc="http://schemas.openxmlformats.org/markup-compatibility/2006">
              <mc:Choice xmlns:v="urn:schemas-microsoft-com:vml" Requires="v">
                <p:oleObj name="Acrobat Document" r:id="rId2" imgW="4582631" imgH="3238339" progId="AcroExch.Document.11">
                  <p:embed/>
                </p:oleObj>
              </mc:Choice>
              <mc:Fallback>
                <p:oleObj name="Acrobat Document" r:id="rId2" imgW="4582631" imgH="3238339" progId="AcroExch.Document.11">
                  <p:embed/>
                  <p:pic>
                    <p:nvPicPr>
                      <p:cNvPr id="0" name=""/>
                      <p:cNvPicPr/>
                      <p:nvPr/>
                    </p:nvPicPr>
                    <p:blipFill>
                      <a:blip r:embed="rId3"/>
                      <a:stretch>
                        <a:fillRect/>
                      </a:stretch>
                    </p:blipFill>
                    <p:spPr>
                      <a:xfrm>
                        <a:off x="698744" y="131640"/>
                        <a:ext cx="9262940" cy="6545340"/>
                      </a:xfrm>
                      <a:prstGeom prst="rect">
                        <a:avLst/>
                      </a:prstGeom>
                    </p:spPr>
                  </p:pic>
                </p:oleObj>
              </mc:Fallback>
            </mc:AlternateContent>
          </a:graphicData>
        </a:graphic>
      </p:graphicFrame>
    </p:spTree>
    <p:extLst>
      <p:ext uri="{BB962C8B-B14F-4D97-AF65-F5344CB8AC3E}">
        <p14:creationId xmlns:p14="http://schemas.microsoft.com/office/powerpoint/2010/main" val="2782340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a:xfrm>
            <a:off x="839788" y="2182431"/>
            <a:ext cx="9894474" cy="4343400"/>
          </a:xfrm>
        </p:spPr>
        <p:txBody>
          <a:bodyPr/>
          <a:lstStyle/>
          <a:p>
            <a:r>
              <a:rPr lang="fr-FR" sz="1800" b="1" dirty="0">
                <a:solidFill>
                  <a:srgbClr val="0070C0"/>
                </a:solidFill>
                <a:latin typeface="+mj-lt"/>
              </a:rPr>
              <a:t>UNAFAM : Michel DOUCIN, membre des comités nationaux du FIPHFP et de l’AGEFIPH &amp; Dominique BOUCHEZ, Délégation de la Seine-Maritime</a:t>
            </a:r>
          </a:p>
          <a:p>
            <a:endParaRPr lang="fr-FR" sz="1800" b="1" dirty="0">
              <a:solidFill>
                <a:srgbClr val="0070C0"/>
              </a:solidFill>
              <a:latin typeface="+mj-lt"/>
            </a:endParaRPr>
          </a:p>
          <a:p>
            <a:r>
              <a:rPr lang="fr-FR" sz="1800" b="1" dirty="0">
                <a:solidFill>
                  <a:srgbClr val="0070C0"/>
                </a:solidFill>
                <a:latin typeface="+mj-lt"/>
              </a:rPr>
              <a:t>NORMANDIE REHAB : Peggy PIQUENOT, Coordonnatrice Régionale</a:t>
            </a:r>
          </a:p>
          <a:p>
            <a:endParaRPr lang="fr-FR" sz="1800" b="1" dirty="0">
              <a:solidFill>
                <a:srgbClr val="0070C0"/>
              </a:solidFill>
              <a:latin typeface="+mj-lt"/>
            </a:endParaRPr>
          </a:p>
          <a:p>
            <a:r>
              <a:rPr lang="fr-FR" sz="1800" b="1" dirty="0">
                <a:solidFill>
                  <a:srgbClr val="0070C0"/>
                </a:solidFill>
                <a:latin typeface="+mj-lt"/>
              </a:rPr>
              <a:t>EPNAK ESRP : Thierry CHEMIN, Directeur de Pôles,</a:t>
            </a:r>
          </a:p>
          <a:p>
            <a:endParaRPr lang="fr-FR" sz="1800" b="1" dirty="0">
              <a:solidFill>
                <a:srgbClr val="0070C0"/>
              </a:solidFill>
              <a:latin typeface="+mj-lt"/>
            </a:endParaRPr>
          </a:p>
          <a:p>
            <a:r>
              <a:rPr lang="fr-FR" sz="1800" b="1" dirty="0">
                <a:solidFill>
                  <a:srgbClr val="0070C0"/>
                </a:solidFill>
                <a:latin typeface="+mj-lt"/>
              </a:rPr>
              <a:t>VIVRE ET DEVENIR : Mamadou THIOUBOU, Chef de service Logement adapté</a:t>
            </a:r>
          </a:p>
          <a:p>
            <a:endParaRPr lang="fr-FR" sz="1800" b="1" dirty="0">
              <a:solidFill>
                <a:srgbClr val="0070C0"/>
              </a:solidFill>
              <a:latin typeface="+mj-lt"/>
            </a:endParaRPr>
          </a:p>
          <a:p>
            <a:r>
              <a:rPr lang="fr-FR" sz="1800" b="1" dirty="0">
                <a:solidFill>
                  <a:srgbClr val="0070C0"/>
                </a:solidFill>
                <a:latin typeface="+mj-lt"/>
              </a:rPr>
              <a:t>ARIANE : Cecile PERRINE, Ergothérapeute et </a:t>
            </a:r>
            <a:r>
              <a:rPr lang="fr-FR" sz="1800" b="1" dirty="0">
                <a:solidFill>
                  <a:srgbClr val="0070C0"/>
                </a:solidFill>
                <a:effectLst/>
                <a:latin typeface="+mj-lt"/>
                <a:ea typeface="Calibri" panose="020F0502020204030204" pitchFamily="34" charset="0"/>
              </a:rPr>
              <a:t>Caroline BACON, Psychologue spécialisée  en neuropsychologie</a:t>
            </a:r>
          </a:p>
          <a:p>
            <a:endParaRPr lang="fr-FR" sz="1800" b="1" dirty="0">
              <a:solidFill>
                <a:srgbClr val="0070C0"/>
              </a:solidFill>
              <a:latin typeface="+mj-lt"/>
            </a:endParaRPr>
          </a:p>
          <a:p>
            <a:endParaRPr lang="fr-FR" dirty="0"/>
          </a:p>
        </p:txBody>
      </p:sp>
      <p:sp>
        <p:nvSpPr>
          <p:cNvPr id="3" name="Titre 2"/>
          <p:cNvSpPr>
            <a:spLocks noGrp="1"/>
          </p:cNvSpPr>
          <p:nvPr>
            <p:ph type="title"/>
          </p:nvPr>
        </p:nvSpPr>
        <p:spPr>
          <a:xfrm>
            <a:off x="839788" y="1079577"/>
            <a:ext cx="9152670" cy="740229"/>
          </a:xfrm>
        </p:spPr>
        <p:txBody>
          <a:bodyPr/>
          <a:lstStyle/>
          <a:p>
            <a:r>
              <a:rPr lang="fr-FR" b="1" dirty="0"/>
              <a:t>Témoignages de 5 associations partenaires</a:t>
            </a:r>
          </a:p>
        </p:txBody>
      </p:sp>
    </p:spTree>
    <p:extLst>
      <p:ext uri="{BB962C8B-B14F-4D97-AF65-F5344CB8AC3E}">
        <p14:creationId xmlns:p14="http://schemas.microsoft.com/office/powerpoint/2010/main" val="1275158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39788" y="1079577"/>
            <a:ext cx="9306535" cy="740229"/>
          </a:xfrm>
        </p:spPr>
        <p:txBody>
          <a:bodyPr/>
          <a:lstStyle/>
          <a:p>
            <a:r>
              <a:rPr lang="fr-FR" b="1" dirty="0"/>
              <a:t>Allez à la rencontre de différents partenaires…</a:t>
            </a:r>
          </a:p>
        </p:txBody>
      </p:sp>
      <p:graphicFrame>
        <p:nvGraphicFramePr>
          <p:cNvPr id="5" name="Tableau 4"/>
          <p:cNvGraphicFramePr>
            <a:graphicFrameLocks noGrp="1"/>
          </p:cNvGraphicFramePr>
          <p:nvPr>
            <p:extLst>
              <p:ext uri="{D42A27DB-BD31-4B8C-83A1-F6EECF244321}">
                <p14:modId xmlns:p14="http://schemas.microsoft.com/office/powerpoint/2010/main" val="3996372196"/>
              </p:ext>
            </p:extLst>
          </p:nvPr>
        </p:nvGraphicFramePr>
        <p:xfrm>
          <a:off x="1137347" y="2658864"/>
          <a:ext cx="8612823" cy="3748728"/>
        </p:xfrm>
        <a:graphic>
          <a:graphicData uri="http://schemas.openxmlformats.org/drawingml/2006/table">
            <a:tbl>
              <a:tblPr firstRow="1" firstCol="1" bandRow="1"/>
              <a:tblGrid>
                <a:gridCol w="8612823">
                  <a:extLst>
                    <a:ext uri="{9D8B030D-6E8A-4147-A177-3AD203B41FA5}">
                      <a16:colId xmlns:a16="http://schemas.microsoft.com/office/drawing/2014/main" val="20000"/>
                    </a:ext>
                  </a:extLst>
                </a:gridCol>
              </a:tblGrid>
              <a:tr h="312394">
                <a:tc>
                  <a:txBody>
                    <a:bodyPr/>
                    <a:lstStyle/>
                    <a:p>
                      <a:pPr algn="ctr">
                        <a:lnSpc>
                          <a:spcPct val="107000"/>
                        </a:lnSpc>
                        <a:spcAft>
                          <a:spcPts val="0"/>
                        </a:spcAft>
                      </a:pPr>
                      <a:r>
                        <a:rPr lang="fr-FR" sz="1800" dirty="0">
                          <a:solidFill>
                            <a:schemeClr val="bg1"/>
                          </a:solidFill>
                          <a:effectLst/>
                          <a:latin typeface="+mj-lt"/>
                          <a:ea typeface="Calibri" panose="020F0502020204030204" pitchFamily="34" charset="0"/>
                          <a:cs typeface="Times New Roman" panose="02020603050405020304" pitchFamily="18" charset="0"/>
                        </a:rPr>
                        <a:t>Plate-forme régionale d'appui interministériel à la gestion des ressources humaines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12394">
                <a:tc>
                  <a:txBody>
                    <a:bodyPr/>
                    <a:lstStyle/>
                    <a:p>
                      <a:pPr algn="ctr">
                        <a:lnSpc>
                          <a:spcPct val="107000"/>
                        </a:lnSpc>
                        <a:spcAft>
                          <a:spcPts val="0"/>
                        </a:spcAft>
                      </a:pPr>
                      <a:r>
                        <a:rPr lang="fr-FR" sz="1800" dirty="0">
                          <a:solidFill>
                            <a:schemeClr val="bg1"/>
                          </a:solidFill>
                          <a:effectLst/>
                          <a:latin typeface="+mj-lt"/>
                          <a:ea typeface="Calibri" panose="020F0502020204030204" pitchFamily="34" charset="0"/>
                          <a:cs typeface="Times New Roman" panose="02020603050405020304" pitchFamily="18" charset="0"/>
                        </a:rPr>
                        <a:t>Service de réhabilitation psychosociale Ariane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12394">
                <a:tc>
                  <a:txBody>
                    <a:bodyPr/>
                    <a:lstStyle/>
                    <a:p>
                      <a:pPr algn="ctr">
                        <a:lnSpc>
                          <a:spcPct val="107000"/>
                        </a:lnSpc>
                        <a:spcAft>
                          <a:spcPts val="0"/>
                        </a:spcAft>
                      </a:pPr>
                      <a:r>
                        <a:rPr lang="fr-FR" sz="1800" dirty="0">
                          <a:solidFill>
                            <a:schemeClr val="bg1"/>
                          </a:solidFill>
                          <a:effectLst/>
                          <a:latin typeface="+mj-lt"/>
                          <a:ea typeface="Calibri" panose="020F0502020204030204" pitchFamily="34" charset="0"/>
                          <a:cs typeface="Times New Roman" panose="02020603050405020304" pitchFamily="18" charset="0"/>
                        </a:rPr>
                        <a:t>Cap emploi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12394">
                <a:tc>
                  <a:txBody>
                    <a:bodyPr/>
                    <a:lstStyle/>
                    <a:p>
                      <a:pPr algn="ctr">
                        <a:lnSpc>
                          <a:spcPct val="107000"/>
                        </a:lnSpc>
                        <a:spcAft>
                          <a:spcPts val="0"/>
                        </a:spcAft>
                      </a:pPr>
                      <a:r>
                        <a:rPr lang="fr-FR" sz="1800" dirty="0">
                          <a:solidFill>
                            <a:schemeClr val="bg1"/>
                          </a:solidFill>
                          <a:effectLst/>
                          <a:latin typeface="+mj-lt"/>
                          <a:ea typeface="Calibri" panose="020F0502020204030204" pitchFamily="34" charset="0"/>
                          <a:cs typeface="Times New Roman" panose="02020603050405020304" pitchFamily="18" charset="0"/>
                        </a:rPr>
                        <a:t>Prestation d’Appui Spécifique handicap psychique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312394">
                <a:tc>
                  <a:txBody>
                    <a:bodyPr/>
                    <a:lstStyle/>
                    <a:p>
                      <a:pPr algn="ctr">
                        <a:lnSpc>
                          <a:spcPct val="107000"/>
                        </a:lnSpc>
                        <a:spcAft>
                          <a:spcPts val="0"/>
                        </a:spcAft>
                      </a:pPr>
                      <a:r>
                        <a:rPr lang="fr-FR" sz="1800" dirty="0">
                          <a:solidFill>
                            <a:schemeClr val="bg1"/>
                          </a:solidFill>
                          <a:effectLst/>
                          <a:latin typeface="+mj-lt"/>
                          <a:ea typeface="Calibri" panose="020F0502020204030204" pitchFamily="34" charset="0"/>
                          <a:cs typeface="Times New Roman" panose="02020603050405020304" pitchFamily="18" charset="0"/>
                        </a:rPr>
                        <a:t>FIPHFP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312394">
                <a:tc>
                  <a:txBody>
                    <a:bodyPr/>
                    <a:lstStyle/>
                    <a:p>
                      <a:pPr algn="ctr">
                        <a:lnSpc>
                          <a:spcPct val="107000"/>
                        </a:lnSpc>
                        <a:spcAft>
                          <a:spcPts val="0"/>
                        </a:spcAft>
                      </a:pPr>
                      <a:r>
                        <a:rPr lang="fr-FR" sz="1800" dirty="0">
                          <a:solidFill>
                            <a:schemeClr val="bg1"/>
                          </a:solidFill>
                          <a:effectLst/>
                          <a:latin typeface="+mj-lt"/>
                          <a:ea typeface="Calibri" panose="020F0502020204030204" pitchFamily="34" charset="0"/>
                          <a:cs typeface="Times New Roman" panose="02020603050405020304" pitchFamily="18" charset="0"/>
                        </a:rPr>
                        <a:t>Dispositif Emploi accompagné normand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5"/>
                  </a:ext>
                </a:extLst>
              </a:tr>
              <a:tr h="312394">
                <a:tc>
                  <a:txBody>
                    <a:bodyPr/>
                    <a:lstStyle/>
                    <a:p>
                      <a:pPr algn="ctr">
                        <a:lnSpc>
                          <a:spcPct val="107000"/>
                        </a:lnSpc>
                        <a:spcAft>
                          <a:spcPts val="0"/>
                        </a:spcAft>
                      </a:pPr>
                      <a:r>
                        <a:rPr lang="fr-FR" sz="1800" dirty="0">
                          <a:solidFill>
                            <a:schemeClr val="bg1"/>
                          </a:solidFill>
                          <a:effectLst/>
                          <a:latin typeface="+mj-lt"/>
                          <a:ea typeface="Calibri" panose="020F0502020204030204" pitchFamily="34" charset="0"/>
                          <a:cs typeface="Times New Roman" panose="02020603050405020304" pitchFamily="18" charset="0"/>
                        </a:rPr>
                        <a:t>UNAFAM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6"/>
                  </a:ext>
                </a:extLst>
              </a:tr>
              <a:tr h="312394">
                <a:tc>
                  <a:txBody>
                    <a:bodyPr/>
                    <a:lstStyle/>
                    <a:p>
                      <a:pPr algn="ctr">
                        <a:lnSpc>
                          <a:spcPct val="107000"/>
                        </a:lnSpc>
                        <a:spcAft>
                          <a:spcPts val="0"/>
                        </a:spcAft>
                      </a:pPr>
                      <a:r>
                        <a:rPr lang="fr-FR" sz="1800" dirty="0">
                          <a:solidFill>
                            <a:schemeClr val="bg1"/>
                          </a:solidFill>
                          <a:effectLst/>
                          <a:latin typeface="+mj-lt"/>
                          <a:ea typeface="Calibri" panose="020F0502020204030204" pitchFamily="34" charset="0"/>
                          <a:cs typeface="Times New Roman" panose="02020603050405020304" pitchFamily="18" charset="0"/>
                        </a:rPr>
                        <a:t>Vivre et devenir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7"/>
                  </a:ext>
                </a:extLst>
              </a:tr>
              <a:tr h="312394">
                <a:tc>
                  <a:txBody>
                    <a:bodyPr/>
                    <a:lstStyle/>
                    <a:p>
                      <a:pPr algn="ctr">
                        <a:lnSpc>
                          <a:spcPct val="107000"/>
                        </a:lnSpc>
                        <a:spcAft>
                          <a:spcPts val="0"/>
                        </a:spcAft>
                      </a:pPr>
                      <a:r>
                        <a:rPr lang="fr-FR" sz="1800" dirty="0">
                          <a:solidFill>
                            <a:schemeClr val="bg1"/>
                          </a:solidFill>
                          <a:effectLst/>
                          <a:latin typeface="+mj-lt"/>
                          <a:ea typeface="Calibri" panose="020F0502020204030204" pitchFamily="34" charset="0"/>
                          <a:cs typeface="Times New Roman" panose="02020603050405020304" pitchFamily="18" charset="0"/>
                        </a:rPr>
                        <a:t>Normandie </a:t>
                      </a:r>
                      <a:r>
                        <a:rPr lang="fr-FR" sz="1800" dirty="0" err="1">
                          <a:solidFill>
                            <a:schemeClr val="bg1"/>
                          </a:solidFill>
                          <a:effectLst/>
                          <a:latin typeface="+mj-lt"/>
                          <a:ea typeface="Calibri" panose="020F0502020204030204" pitchFamily="34" charset="0"/>
                          <a:cs typeface="Times New Roman" panose="02020603050405020304" pitchFamily="18" charset="0"/>
                        </a:rPr>
                        <a:t>Réhab</a:t>
                      </a:r>
                      <a:endParaRPr lang="fr-FR" sz="18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8"/>
                  </a:ext>
                </a:extLst>
              </a:tr>
              <a:tr h="312394">
                <a:tc>
                  <a:txBody>
                    <a:bodyPr/>
                    <a:lstStyle/>
                    <a:p>
                      <a:pPr algn="ctr">
                        <a:lnSpc>
                          <a:spcPct val="107000"/>
                        </a:lnSpc>
                        <a:spcAft>
                          <a:spcPts val="0"/>
                        </a:spcAft>
                      </a:pPr>
                      <a:r>
                        <a:rPr lang="fr-FR" sz="1800" dirty="0">
                          <a:solidFill>
                            <a:schemeClr val="bg1"/>
                          </a:solidFill>
                          <a:effectLst/>
                          <a:latin typeface="+mj-lt"/>
                          <a:ea typeface="Calibri" panose="020F0502020204030204" pitchFamily="34" charset="0"/>
                          <a:cs typeface="Times New Roman" panose="02020603050405020304" pitchFamily="18" charset="0"/>
                        </a:rPr>
                        <a:t>Premiers secours en santé mentale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9"/>
                  </a:ext>
                </a:extLst>
              </a:tr>
              <a:tr h="312394">
                <a:tc>
                  <a:txBody>
                    <a:bodyPr/>
                    <a:lstStyle/>
                    <a:p>
                      <a:pPr algn="ctr">
                        <a:lnSpc>
                          <a:spcPct val="107000"/>
                        </a:lnSpc>
                        <a:spcAft>
                          <a:spcPts val="0"/>
                        </a:spcAft>
                      </a:pPr>
                      <a:r>
                        <a:rPr lang="fr-FR" sz="1800" dirty="0">
                          <a:solidFill>
                            <a:schemeClr val="bg1"/>
                          </a:solidFill>
                          <a:effectLst/>
                          <a:latin typeface="+mj-lt"/>
                          <a:ea typeface="Calibri" panose="020F0502020204030204" pitchFamily="34" charset="0"/>
                          <a:cs typeface="Times New Roman" panose="02020603050405020304" pitchFamily="18" charset="0"/>
                        </a:rPr>
                        <a:t>EPNAK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993433815"/>
                  </a:ext>
                </a:extLst>
              </a:tr>
              <a:tr h="312394">
                <a:tc>
                  <a:txBody>
                    <a:bodyPr/>
                    <a:lstStyle/>
                    <a:p>
                      <a:pPr algn="ctr">
                        <a:lnSpc>
                          <a:spcPct val="107000"/>
                        </a:lnSpc>
                        <a:spcAft>
                          <a:spcPts val="0"/>
                        </a:spcAft>
                      </a:pPr>
                      <a:r>
                        <a:rPr lang="fr-FR" sz="1800" dirty="0">
                          <a:solidFill>
                            <a:schemeClr val="bg1"/>
                          </a:solidFill>
                          <a:effectLst/>
                          <a:latin typeface="+mj-lt"/>
                          <a:ea typeface="Calibri" panose="020F0502020204030204" pitchFamily="34" charset="0"/>
                          <a:cs typeface="Times New Roman" panose="02020603050405020304" pitchFamily="18" charset="0"/>
                        </a:rPr>
                        <a:t>Club House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06063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a:xfrm>
            <a:off x="839787" y="2041900"/>
            <a:ext cx="9894474" cy="4343400"/>
          </a:xfrm>
        </p:spPr>
        <p:txBody>
          <a:bodyPr/>
          <a:lstStyle/>
          <a:p>
            <a:r>
              <a:rPr lang="fr-FR" sz="1800" b="1" dirty="0">
                <a:solidFill>
                  <a:srgbClr val="0070C0"/>
                </a:solidFill>
                <a:latin typeface="+mj-lt"/>
              </a:rPr>
              <a:t>CAP EMPLOI CALVADOS : Stéphanie BINARD, Conseillère en reclassement</a:t>
            </a:r>
          </a:p>
          <a:p>
            <a:endParaRPr lang="fr-FR" sz="1200" dirty="0">
              <a:solidFill>
                <a:srgbClr val="0070C0"/>
              </a:solidFill>
              <a:latin typeface="+mj-lt"/>
            </a:endParaRPr>
          </a:p>
          <a:p>
            <a:r>
              <a:rPr lang="fr-FR" sz="1800" b="1" dirty="0">
                <a:solidFill>
                  <a:srgbClr val="0070C0"/>
                </a:solidFill>
                <a:latin typeface="+mj-lt"/>
              </a:rPr>
              <a:t>PAS Psy : Stéphanie PAIGNE, ADAPEI 61, Cheffe de Service et </a:t>
            </a:r>
            <a:r>
              <a:rPr lang="fr-FR" sz="1800" b="1" dirty="0">
                <a:solidFill>
                  <a:srgbClr val="0070C0"/>
                </a:solidFill>
                <a:effectLst/>
                <a:latin typeface="+mj-lt"/>
                <a:ea typeface="Calibri" panose="020F0502020204030204" pitchFamily="34" charset="0"/>
              </a:rPr>
              <a:t>Sophie CAILLOT</a:t>
            </a:r>
          </a:p>
          <a:p>
            <a:r>
              <a:rPr lang="fr-FR" sz="1800" b="1" dirty="0">
                <a:solidFill>
                  <a:srgbClr val="0070C0"/>
                </a:solidFill>
                <a:effectLst/>
                <a:latin typeface="+mj-lt"/>
                <a:ea typeface="Calibri" panose="020F0502020204030204" pitchFamily="34" charset="0"/>
              </a:rPr>
              <a:t>Déléguée au maintien dans l’emploi CAP EMPLOI</a:t>
            </a:r>
          </a:p>
          <a:p>
            <a:endParaRPr lang="fr-FR" sz="1200" dirty="0">
              <a:solidFill>
                <a:srgbClr val="0070C0"/>
              </a:solidFill>
              <a:latin typeface="+mj-lt"/>
            </a:endParaRPr>
          </a:p>
          <a:p>
            <a:r>
              <a:rPr lang="fr-FR" sz="1800" b="1" dirty="0">
                <a:solidFill>
                  <a:srgbClr val="0070C0"/>
                </a:solidFill>
                <a:effectLst/>
                <a:latin typeface="+mj-lt"/>
                <a:ea typeface="Calibri" panose="020F0502020204030204" pitchFamily="34" charset="0"/>
              </a:rPr>
              <a:t>Stéphanie PAIGNE, Cheffe de service </a:t>
            </a:r>
            <a:r>
              <a:rPr lang="fr-FR" sz="1800" b="1" dirty="0">
                <a:solidFill>
                  <a:srgbClr val="0070C0"/>
                </a:solidFill>
                <a:latin typeface="+mj-lt"/>
                <a:ea typeface="Calibri" panose="020F0502020204030204" pitchFamily="34" charset="0"/>
              </a:rPr>
              <a:t>et </a:t>
            </a:r>
            <a:r>
              <a:rPr lang="fr-FR" sz="1800" b="1" dirty="0">
                <a:solidFill>
                  <a:srgbClr val="0070C0"/>
                </a:solidFill>
                <a:effectLst/>
                <a:latin typeface="+mj-lt"/>
                <a:ea typeface="Calibri" panose="020F0502020204030204" pitchFamily="34" charset="0"/>
              </a:rPr>
              <a:t>Aurélie MOTTIN, Psychologue ADAPEI61</a:t>
            </a:r>
          </a:p>
          <a:p>
            <a:endParaRPr lang="fr-FR" sz="1200" dirty="0">
              <a:solidFill>
                <a:srgbClr val="0070C0"/>
              </a:solidFill>
              <a:latin typeface="+mj-lt"/>
            </a:endParaRPr>
          </a:p>
          <a:p>
            <a:r>
              <a:rPr lang="fr-FR" sz="1800" b="1" dirty="0">
                <a:solidFill>
                  <a:srgbClr val="0070C0"/>
                </a:solidFill>
                <a:latin typeface="+mj-lt"/>
              </a:rPr>
              <a:t>DEA : Isabelle EUDES, chargée de mission et </a:t>
            </a:r>
            <a:r>
              <a:rPr lang="fr-FR" sz="1800" b="1" dirty="0">
                <a:solidFill>
                  <a:srgbClr val="0070C0"/>
                </a:solidFill>
                <a:effectLst/>
                <a:latin typeface="+mj-lt"/>
                <a:ea typeface="Calibri" panose="020F0502020204030204" pitchFamily="34" charset="0"/>
              </a:rPr>
              <a:t> Véronique ANNE</a:t>
            </a:r>
            <a:r>
              <a:rPr lang="fr-FR" sz="1800" b="1" dirty="0">
                <a:solidFill>
                  <a:srgbClr val="0070C0"/>
                </a:solidFill>
                <a:latin typeface="+mj-lt"/>
                <a:ea typeface="Calibri" panose="020F0502020204030204" pitchFamily="34" charset="0"/>
              </a:rPr>
              <a:t>, </a:t>
            </a:r>
            <a:r>
              <a:rPr lang="fr-FR" sz="1800" b="1" dirty="0">
                <a:solidFill>
                  <a:srgbClr val="0070C0"/>
                </a:solidFill>
                <a:effectLst/>
                <a:latin typeface="+mj-lt"/>
                <a:ea typeface="Calibri" panose="020F0502020204030204" pitchFamily="34" charset="0"/>
              </a:rPr>
              <a:t>Coordinatrice Emploi accompagné LADAPT </a:t>
            </a:r>
            <a:endParaRPr lang="fr-FR" sz="1800" b="1" dirty="0">
              <a:solidFill>
                <a:srgbClr val="0070C0"/>
              </a:solidFill>
              <a:latin typeface="+mj-lt"/>
            </a:endParaRPr>
          </a:p>
          <a:p>
            <a:endParaRPr lang="fr-FR" sz="1200" b="1" dirty="0">
              <a:solidFill>
                <a:srgbClr val="0070C0"/>
              </a:solidFill>
              <a:latin typeface="+mj-lt"/>
            </a:endParaRPr>
          </a:p>
          <a:p>
            <a:r>
              <a:rPr lang="fr-FR" sz="1800" b="1" dirty="0">
                <a:solidFill>
                  <a:srgbClr val="0070C0"/>
                </a:solidFill>
                <a:latin typeface="+mj-lt"/>
              </a:rPr>
              <a:t>CLUB HOUSE : 	Sandrine CHACUN, Club House France </a:t>
            </a:r>
          </a:p>
          <a:p>
            <a:r>
              <a:rPr lang="fr-FR" sz="1800" b="1" dirty="0">
                <a:solidFill>
                  <a:srgbClr val="0070C0"/>
                </a:solidFill>
                <a:latin typeface="+mj-lt"/>
              </a:rPr>
              <a:t>		Bénédicte SIDONI, ARS</a:t>
            </a:r>
          </a:p>
          <a:p>
            <a:r>
              <a:rPr lang="fr-FR" sz="1800" b="1" dirty="0">
                <a:solidFill>
                  <a:srgbClr val="0070C0"/>
                </a:solidFill>
                <a:latin typeface="+mj-lt"/>
              </a:rPr>
              <a:t>		Dominique BOUCHEZ, UNAFAM Rouen</a:t>
            </a:r>
          </a:p>
          <a:p>
            <a:r>
              <a:rPr lang="fr-FR" sz="1800" dirty="0">
                <a:solidFill>
                  <a:srgbClr val="FF0000"/>
                </a:solidFill>
                <a:effectLst/>
                <a:latin typeface="Calibri" panose="020F0502020204030204" pitchFamily="34" charset="0"/>
                <a:ea typeface="Calibri" panose="020F0502020204030204" pitchFamily="34" charset="0"/>
              </a:rPr>
              <a:t>		</a:t>
            </a:r>
            <a:r>
              <a:rPr lang="fr-FR" sz="1800" b="1" dirty="0">
                <a:solidFill>
                  <a:srgbClr val="0070C0"/>
                </a:solidFill>
                <a:effectLst/>
                <a:latin typeface="+mj-lt"/>
                <a:ea typeface="Calibri" panose="020F0502020204030204" pitchFamily="34" charset="0"/>
              </a:rPr>
              <a:t>Pierre DELAUNE</a:t>
            </a:r>
            <a:r>
              <a:rPr lang="fr-FR" sz="1800" b="1" dirty="0">
                <a:solidFill>
                  <a:srgbClr val="0070C0"/>
                </a:solidFill>
                <a:latin typeface="+mj-lt"/>
                <a:ea typeface="Calibri" panose="020F0502020204030204" pitchFamily="34" charset="0"/>
              </a:rPr>
              <a:t>, </a:t>
            </a:r>
            <a:r>
              <a:rPr lang="fr-FR" sz="1800" b="1" dirty="0">
                <a:solidFill>
                  <a:srgbClr val="0070C0"/>
                </a:solidFill>
                <a:effectLst/>
                <a:latin typeface="+mj-lt"/>
                <a:ea typeface="Calibri" panose="020F0502020204030204" pitchFamily="34" charset="0"/>
              </a:rPr>
              <a:t>UNAFAM 76</a:t>
            </a:r>
          </a:p>
          <a:p>
            <a:endParaRPr lang="fr-FR" sz="1800" b="1" dirty="0">
              <a:solidFill>
                <a:srgbClr val="0070C0"/>
              </a:solidFill>
              <a:latin typeface="+mj-lt"/>
            </a:endParaRPr>
          </a:p>
          <a:p>
            <a:r>
              <a:rPr lang="fr-FR" sz="1800" b="1" dirty="0">
                <a:solidFill>
                  <a:srgbClr val="0070C0"/>
                </a:solidFill>
                <a:latin typeface="+mj-lt"/>
              </a:rPr>
              <a:t>		</a:t>
            </a:r>
            <a:endParaRPr lang="fr-FR" sz="1800" dirty="0"/>
          </a:p>
        </p:txBody>
      </p:sp>
      <p:sp>
        <p:nvSpPr>
          <p:cNvPr id="3" name="Titre 2"/>
          <p:cNvSpPr>
            <a:spLocks noGrp="1"/>
          </p:cNvSpPr>
          <p:nvPr>
            <p:ph type="title"/>
          </p:nvPr>
        </p:nvSpPr>
        <p:spPr>
          <a:xfrm>
            <a:off x="839788" y="1079577"/>
            <a:ext cx="9894473" cy="740229"/>
          </a:xfrm>
        </p:spPr>
        <p:txBody>
          <a:bodyPr/>
          <a:lstStyle/>
          <a:p>
            <a:r>
              <a:rPr lang="fr-FR" b="1" dirty="0"/>
              <a:t>Le handicap psychique et l’emploi dans la Fonction publique</a:t>
            </a:r>
          </a:p>
        </p:txBody>
      </p:sp>
    </p:spTree>
    <p:extLst>
      <p:ext uri="{BB962C8B-B14F-4D97-AF65-F5344CB8AC3E}">
        <p14:creationId xmlns:p14="http://schemas.microsoft.com/office/powerpoint/2010/main" val="2875230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a:xfrm>
            <a:off x="839787" y="2427269"/>
            <a:ext cx="9894474" cy="2795660"/>
          </a:xfrm>
        </p:spPr>
        <p:txBody>
          <a:bodyPr/>
          <a:lstStyle/>
          <a:p>
            <a:pPr lvl="0"/>
            <a:r>
              <a:rPr lang="fr-FR" sz="1800" b="1" dirty="0">
                <a:solidFill>
                  <a:srgbClr val="0070C0"/>
                </a:solidFill>
                <a:latin typeface="+mj-lt"/>
              </a:rPr>
              <a:t>Ville de LA FERTE MACE : Stéphanie DESRAME, </a:t>
            </a:r>
            <a:r>
              <a:rPr lang="fr-FR" sz="1800" b="1" dirty="0" err="1">
                <a:solidFill>
                  <a:srgbClr val="0070C0"/>
                </a:solidFill>
                <a:latin typeface="+mj-lt"/>
              </a:rPr>
              <a:t>Référente</a:t>
            </a:r>
            <a:r>
              <a:rPr lang="fr-FR" sz="1800" b="1" dirty="0">
                <a:solidFill>
                  <a:srgbClr val="0070C0"/>
                </a:solidFill>
                <a:latin typeface="+mj-lt"/>
              </a:rPr>
              <a:t> handicap RH</a:t>
            </a:r>
          </a:p>
          <a:p>
            <a:pPr lvl="0"/>
            <a:endParaRPr lang="fr-FR" sz="1800" b="1" dirty="0">
              <a:solidFill>
                <a:srgbClr val="0070C0"/>
              </a:solidFill>
              <a:latin typeface="+mj-lt"/>
            </a:endParaRPr>
          </a:p>
          <a:p>
            <a:pPr lvl="0"/>
            <a:r>
              <a:rPr lang="fr-FR" sz="1800" b="1" dirty="0">
                <a:solidFill>
                  <a:srgbClr val="0070C0"/>
                </a:solidFill>
                <a:latin typeface="+mj-lt"/>
              </a:rPr>
              <a:t>EPSM de CAEN : Meryam KHALIL, DRH Adjointe</a:t>
            </a:r>
          </a:p>
          <a:p>
            <a:endParaRPr lang="fr-FR" sz="1800" b="1" dirty="0">
              <a:solidFill>
                <a:srgbClr val="0070C0"/>
              </a:solidFill>
              <a:latin typeface="+mj-lt"/>
            </a:endParaRPr>
          </a:p>
          <a:p>
            <a:pPr lvl="0"/>
            <a:r>
              <a:rPr lang="fr-FR" sz="1800" b="1" dirty="0">
                <a:solidFill>
                  <a:srgbClr val="0070C0"/>
                </a:solidFill>
                <a:latin typeface="+mj-lt"/>
              </a:rPr>
              <a:t>CONSEIL DEPARTEMENTAL DE L’ORNE : Jean-Pascal FOUCHER, Directeur des archives et du patrimoine culturel</a:t>
            </a:r>
          </a:p>
        </p:txBody>
      </p:sp>
      <p:sp>
        <p:nvSpPr>
          <p:cNvPr id="3" name="Titre 2"/>
          <p:cNvSpPr>
            <a:spLocks noGrp="1"/>
          </p:cNvSpPr>
          <p:nvPr>
            <p:ph type="title"/>
          </p:nvPr>
        </p:nvSpPr>
        <p:spPr>
          <a:xfrm>
            <a:off x="839788" y="1079577"/>
            <a:ext cx="7982936" cy="740229"/>
          </a:xfrm>
        </p:spPr>
        <p:txBody>
          <a:bodyPr/>
          <a:lstStyle/>
          <a:p>
            <a:r>
              <a:rPr lang="fr-FR" b="1" dirty="0"/>
              <a:t>Témoignages d’employeurs publics</a:t>
            </a:r>
          </a:p>
        </p:txBody>
      </p:sp>
    </p:spTree>
    <p:extLst>
      <p:ext uri="{BB962C8B-B14F-4D97-AF65-F5344CB8AC3E}">
        <p14:creationId xmlns:p14="http://schemas.microsoft.com/office/powerpoint/2010/main" val="1747410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p:txBody>
          <a:bodyPr/>
          <a:lstStyle/>
          <a:p>
            <a:pPr algn="l"/>
            <a:endParaRPr lang="fr-FR" sz="1800" b="1" i="0" u="none" strike="noStrike" baseline="0" dirty="0">
              <a:latin typeface="+mj-lt"/>
            </a:endParaRPr>
          </a:p>
          <a:p>
            <a:pPr algn="ctr"/>
            <a:r>
              <a:rPr lang="fr-FR" sz="1800" b="1" dirty="0">
                <a:solidFill>
                  <a:srgbClr val="0070C0"/>
                </a:solidFill>
                <a:latin typeface="+mj-lt"/>
                <a:cs typeface="Century Gothic"/>
              </a:rPr>
              <a:t>Reconnait les troubles psychiques comme pouvant être à l’origine d’une situation de handicap : constitue un handicap, </a:t>
            </a:r>
            <a:r>
              <a:rPr lang="fr-FR" sz="1800" b="1" i="1" dirty="0">
                <a:solidFill>
                  <a:srgbClr val="0070C0"/>
                </a:solidFill>
                <a:latin typeface="+mj-lt"/>
                <a:cs typeface="Century Gothic"/>
              </a:rPr>
              <a:t>« toute </a:t>
            </a:r>
            <a:r>
              <a:rPr lang="fr-FR" sz="1800" b="1" i="1" u="sng" dirty="0">
                <a:solidFill>
                  <a:srgbClr val="0070C0"/>
                </a:solidFill>
                <a:latin typeface="+mj-lt"/>
                <a:cs typeface="Century Gothic"/>
              </a:rPr>
              <a:t>limitation d’activité ou restriction de participation</a:t>
            </a:r>
            <a:r>
              <a:rPr lang="fr-FR" sz="1800" b="1" i="1" dirty="0">
                <a:solidFill>
                  <a:srgbClr val="0070C0"/>
                </a:solidFill>
                <a:latin typeface="+mj-lt"/>
                <a:cs typeface="Century Gothic"/>
              </a:rPr>
              <a:t> à la vie en société subie dans son environnement par une personne, en raison d’une altération substantielle, durable ou définitive d’une ou plusieurs fonctions physiques, sensorielles, mentales, cognitives ou </a:t>
            </a:r>
            <a:r>
              <a:rPr lang="fr-FR" sz="1800" b="1" i="1" u="sng" dirty="0">
                <a:solidFill>
                  <a:srgbClr val="0070C0"/>
                </a:solidFill>
                <a:latin typeface="+mj-lt"/>
                <a:cs typeface="Century Gothic"/>
              </a:rPr>
              <a:t>psychiques</a:t>
            </a:r>
            <a:r>
              <a:rPr lang="fr-FR" sz="1800" b="1" i="1" dirty="0">
                <a:solidFill>
                  <a:srgbClr val="0070C0"/>
                </a:solidFill>
                <a:latin typeface="+mj-lt"/>
                <a:cs typeface="Century Gothic"/>
              </a:rPr>
              <a:t>, d’un polyhandicap ou d’un trouble de santé invalidant.  »</a:t>
            </a:r>
          </a:p>
          <a:p>
            <a:pPr algn="just"/>
            <a:endParaRPr lang="fr-FR" sz="1800" b="1" i="1" dirty="0">
              <a:latin typeface="+mj-lt"/>
              <a:cs typeface="Century Gothic"/>
            </a:endParaRPr>
          </a:p>
        </p:txBody>
      </p:sp>
      <p:sp>
        <p:nvSpPr>
          <p:cNvPr id="3" name="Titre 2"/>
          <p:cNvSpPr>
            <a:spLocks noGrp="1"/>
          </p:cNvSpPr>
          <p:nvPr>
            <p:ph type="title"/>
          </p:nvPr>
        </p:nvSpPr>
        <p:spPr>
          <a:xfrm>
            <a:off x="839788" y="1079577"/>
            <a:ext cx="6501789" cy="740229"/>
          </a:xfrm>
        </p:spPr>
        <p:txBody>
          <a:bodyPr/>
          <a:lstStyle/>
          <a:p>
            <a:r>
              <a:rPr lang="fr-FR" b="1" dirty="0"/>
              <a:t>La loi du 11 février 2005 </a:t>
            </a:r>
          </a:p>
        </p:txBody>
      </p:sp>
    </p:spTree>
    <p:extLst>
      <p:ext uri="{BB962C8B-B14F-4D97-AF65-F5344CB8AC3E}">
        <p14:creationId xmlns:p14="http://schemas.microsoft.com/office/powerpoint/2010/main" val="3291366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a:xfrm>
            <a:off x="839787" y="2178863"/>
            <a:ext cx="9894474" cy="4343400"/>
          </a:xfrm>
        </p:spPr>
        <p:txBody>
          <a:bodyPr/>
          <a:lstStyle/>
          <a:p>
            <a:r>
              <a:rPr lang="fr-FR" sz="2400" b="1" u="sng" dirty="0">
                <a:solidFill>
                  <a:srgbClr val="0070C0"/>
                </a:solidFill>
                <a:latin typeface="+mj-lt"/>
              </a:rPr>
              <a:t>Normandie </a:t>
            </a:r>
            <a:r>
              <a:rPr lang="fr-FR" sz="2400" b="1" u="sng" dirty="0" err="1">
                <a:solidFill>
                  <a:srgbClr val="0070C0"/>
                </a:solidFill>
                <a:latin typeface="+mj-lt"/>
              </a:rPr>
              <a:t>Réhab</a:t>
            </a:r>
            <a:endParaRPr lang="fr-FR" sz="2400" b="1" u="sng" dirty="0">
              <a:solidFill>
                <a:srgbClr val="0070C0"/>
              </a:solidFill>
              <a:latin typeface="+mj-lt"/>
            </a:endParaRPr>
          </a:p>
          <a:p>
            <a:r>
              <a:rPr lang="fr-FR" b="1" dirty="0">
                <a:solidFill>
                  <a:srgbClr val="0070C0"/>
                </a:solidFill>
                <a:latin typeface="+mj-lt"/>
              </a:rPr>
              <a:t> </a:t>
            </a:r>
          </a:p>
          <a:p>
            <a:r>
              <a:rPr lang="fr-FR" sz="1800" b="1" dirty="0">
                <a:solidFill>
                  <a:srgbClr val="0070C0"/>
                </a:solidFill>
                <a:latin typeface="+mj-lt"/>
              </a:rPr>
              <a:t>Peggy PIQUENOT, Coordonnatrice Régionale du Centre Support « Normandie </a:t>
            </a:r>
            <a:r>
              <a:rPr lang="fr-FR" sz="1800" b="1" dirty="0" err="1">
                <a:solidFill>
                  <a:srgbClr val="0070C0"/>
                </a:solidFill>
                <a:latin typeface="+mj-lt"/>
              </a:rPr>
              <a:t>Réhab</a:t>
            </a:r>
            <a:r>
              <a:rPr lang="fr-FR" sz="1800" b="1" dirty="0">
                <a:solidFill>
                  <a:srgbClr val="0070C0"/>
                </a:solidFill>
                <a:latin typeface="+mj-lt"/>
              </a:rPr>
              <a:t> »</a:t>
            </a:r>
          </a:p>
          <a:p>
            <a:endParaRPr lang="fr-FR" sz="1000" b="1" dirty="0">
              <a:solidFill>
                <a:srgbClr val="0070C0"/>
              </a:solidFill>
              <a:latin typeface="+mj-lt"/>
            </a:endParaRPr>
          </a:p>
          <a:p>
            <a:r>
              <a:rPr lang="fr-FR" sz="1800" b="1" dirty="0">
                <a:solidFill>
                  <a:srgbClr val="0070C0"/>
                </a:solidFill>
                <a:latin typeface="+mj-lt"/>
              </a:rPr>
              <a:t>Emma SOULA, Infirmière, Centre Support, Centre Hospitalier du Rouvray</a:t>
            </a:r>
          </a:p>
          <a:p>
            <a:endParaRPr lang="fr-FR" sz="1000" b="1" dirty="0">
              <a:solidFill>
                <a:srgbClr val="0070C0"/>
              </a:solidFill>
              <a:latin typeface="+mj-lt"/>
            </a:endParaRPr>
          </a:p>
          <a:p>
            <a:r>
              <a:rPr lang="fr-FR" sz="1800" b="1" dirty="0">
                <a:solidFill>
                  <a:srgbClr val="0070C0"/>
                </a:solidFill>
                <a:latin typeface="+mj-lt"/>
              </a:rPr>
              <a:t>Eva MAZUR, Médiatrice de santé paire, Centre Support, Centre Hospitalier du Rouvray</a:t>
            </a:r>
          </a:p>
          <a:p>
            <a:endParaRPr lang="fr-FR" sz="1000" b="1" dirty="0">
              <a:solidFill>
                <a:srgbClr val="0070C0"/>
              </a:solidFill>
              <a:latin typeface="+mj-lt"/>
            </a:endParaRPr>
          </a:p>
          <a:p>
            <a:r>
              <a:rPr lang="fr-FR" sz="1800" b="1" dirty="0">
                <a:solidFill>
                  <a:srgbClr val="0070C0"/>
                </a:solidFill>
                <a:latin typeface="+mj-lt"/>
              </a:rPr>
              <a:t>Caroline BACON, Neuropsychologue</a:t>
            </a:r>
          </a:p>
          <a:p>
            <a:endParaRPr lang="fr-FR" sz="1000" b="1" dirty="0">
              <a:solidFill>
                <a:srgbClr val="0070C0"/>
              </a:solidFill>
              <a:latin typeface="+mj-lt"/>
            </a:endParaRPr>
          </a:p>
          <a:p>
            <a:r>
              <a:rPr lang="fr-FR" sz="1800" b="1" dirty="0">
                <a:solidFill>
                  <a:srgbClr val="0070C0"/>
                </a:solidFill>
                <a:latin typeface="+mj-lt"/>
              </a:rPr>
              <a:t>Frédérique LEVERRIER, Infirmière</a:t>
            </a:r>
          </a:p>
          <a:p>
            <a:endParaRPr lang="fr-FR" sz="1000" b="1" dirty="0">
              <a:solidFill>
                <a:srgbClr val="0070C0"/>
              </a:solidFill>
              <a:latin typeface="+mj-lt"/>
            </a:endParaRPr>
          </a:p>
          <a:p>
            <a:pPr>
              <a:lnSpc>
                <a:spcPct val="107000"/>
              </a:lnSpc>
              <a:spcAft>
                <a:spcPts val="800"/>
              </a:spcAft>
            </a:pPr>
            <a:endParaRPr lang="fr-FR" sz="1800" b="1" dirty="0">
              <a:solidFill>
                <a:srgbClr val="0070C0"/>
              </a:solidFill>
              <a:latin typeface="+mj-lt"/>
            </a:endParaRPr>
          </a:p>
        </p:txBody>
      </p:sp>
      <p:sp>
        <p:nvSpPr>
          <p:cNvPr id="3" name="Titre 2"/>
          <p:cNvSpPr>
            <a:spLocks noGrp="1"/>
          </p:cNvSpPr>
          <p:nvPr>
            <p:ph type="title"/>
          </p:nvPr>
        </p:nvSpPr>
        <p:spPr>
          <a:xfrm>
            <a:off x="839788" y="1079577"/>
            <a:ext cx="9249385" cy="740229"/>
          </a:xfrm>
        </p:spPr>
        <p:txBody>
          <a:bodyPr/>
          <a:lstStyle/>
          <a:p>
            <a:r>
              <a:rPr lang="fr-FR" b="1" dirty="0"/>
              <a:t>Le handicap psychique : de quoi parle-t-on ?</a:t>
            </a:r>
          </a:p>
        </p:txBody>
      </p:sp>
    </p:spTree>
    <p:extLst>
      <p:ext uri="{BB962C8B-B14F-4D97-AF65-F5344CB8AC3E}">
        <p14:creationId xmlns:p14="http://schemas.microsoft.com/office/powerpoint/2010/main" val="1910139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a:xfrm>
            <a:off x="690318" y="2189285"/>
            <a:ext cx="9894474" cy="4343400"/>
          </a:xfrm>
        </p:spPr>
        <p:txBody>
          <a:bodyPr/>
          <a:lstStyle/>
          <a:p>
            <a:pPr algn="ctr"/>
            <a:r>
              <a:rPr lang="fr-FR" sz="2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Catalogue des interventions du FIPHFP</a:t>
            </a:r>
            <a:endParaRPr lang="fr-FR" sz="2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fr-FR" sz="24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2022</a:t>
            </a:r>
            <a:endParaRPr lang="fr-FR" sz="2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fr-FR" sz="2400" b="1" dirty="0">
                <a:solidFill>
                  <a:srgbClr val="00959A"/>
                </a:solidFill>
                <a:effectLst/>
                <a:latin typeface="Arial" panose="020B0604020202020204" pitchFamily="34" charset="0"/>
                <a:ea typeface="Times New Roman" panose="02020603050405020304" pitchFamily="18" charset="0"/>
                <a:cs typeface="Times New Roman" panose="02020603050405020304" pitchFamily="18" charset="0"/>
              </a:rPr>
              <a:t>Les aides adaptées aux troubles psychiques</a:t>
            </a:r>
            <a:endParaRPr lang="fr-FR" sz="2400" b="1" dirty="0">
              <a:solidFill>
                <a:srgbClr val="00959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FR"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fr-FR"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Le Catalogue comprend 32 aides et 5 prestations et dispositifs.</a:t>
            </a:r>
            <a:endParaRPr lang="fr-FR" sz="1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fr-FR"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Nous mettons en exergue celles qui sont plus particulièrement mobilisables pour les situations avec troubles psychiques.</a:t>
            </a:r>
            <a:endParaRPr lang="fr-FR" sz="1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3" name="Titre 2"/>
          <p:cNvSpPr>
            <a:spLocks noGrp="1"/>
          </p:cNvSpPr>
          <p:nvPr>
            <p:ph type="title"/>
          </p:nvPr>
        </p:nvSpPr>
        <p:spPr>
          <a:xfrm>
            <a:off x="839788" y="1079577"/>
            <a:ext cx="6501789" cy="740229"/>
          </a:xfrm>
        </p:spPr>
        <p:txBody>
          <a:bodyPr/>
          <a:lstStyle/>
          <a:p>
            <a:r>
              <a:rPr lang="fr-FR" b="1" dirty="0"/>
              <a:t>Les aides du FIPHFP </a:t>
            </a:r>
          </a:p>
        </p:txBody>
      </p:sp>
    </p:spTree>
    <p:extLst>
      <p:ext uri="{BB962C8B-B14F-4D97-AF65-F5344CB8AC3E}">
        <p14:creationId xmlns:p14="http://schemas.microsoft.com/office/powerpoint/2010/main" val="1158939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p:txBody>
          <a:bodyPr/>
          <a:lstStyle/>
          <a:p>
            <a:pPr algn="just"/>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Le Fonds pour l’insertion des Personnes Handicapées dans la Fonction Publique a pour objectif d’accompagner les personnes en situation de handicap </a:t>
            </a:r>
            <a:r>
              <a:rPr lang="fr-FR"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vers l’emploi public</a:t>
            </a:r>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ou de les aider à </a:t>
            </a:r>
            <a:r>
              <a:rPr lang="fr-FR"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conserver une activité professionnelle </a:t>
            </a:r>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en compensant leur handicap.</a:t>
            </a:r>
            <a:endParaRPr lang="fr-FR"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Dans cette optique,</a:t>
            </a:r>
            <a:r>
              <a:rPr lang="fr-FR"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le FIPHFP peut financer au cas par cas des aides individuelles matérielles, techniques, humaines ou encore de la formation. </a:t>
            </a:r>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Il appuie également les employeurs publics dans le développement de politiques en faveur des agents en situation de handicap afin d’atteindre progressivement le taux d’emploi minimum de 6%.</a:t>
            </a:r>
            <a:endParaRPr lang="fr-FR"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fr-FR"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lgn="just"/>
            <a:r>
              <a:rPr lang="fr-BE"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L’ensemble des aides sont mobilisables quel que soit le taux d’emploi global de l’employeur (supérieur à 6% ou non).</a:t>
            </a:r>
            <a:endParaRPr lang="fr-FR"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BE"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3" name="Titre 2"/>
          <p:cNvSpPr>
            <a:spLocks noGrp="1"/>
          </p:cNvSpPr>
          <p:nvPr>
            <p:ph type="title"/>
          </p:nvPr>
        </p:nvSpPr>
        <p:spPr>
          <a:xfrm>
            <a:off x="839788" y="1079577"/>
            <a:ext cx="6501789" cy="740229"/>
          </a:xfrm>
        </p:spPr>
        <p:txBody>
          <a:bodyPr/>
          <a:lstStyle/>
          <a:p>
            <a:r>
              <a:rPr lang="fr-FR" b="1" dirty="0"/>
              <a:t>Les aides du FIPHFP </a:t>
            </a:r>
          </a:p>
        </p:txBody>
      </p:sp>
    </p:spTree>
    <p:extLst>
      <p:ext uri="{BB962C8B-B14F-4D97-AF65-F5344CB8AC3E}">
        <p14:creationId xmlns:p14="http://schemas.microsoft.com/office/powerpoint/2010/main" val="1690162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a:xfrm>
            <a:off x="839787" y="2057399"/>
            <a:ext cx="9894474" cy="4559157"/>
          </a:xfrm>
        </p:spPr>
        <p:txBody>
          <a:bodyPr/>
          <a:lstStyle/>
          <a:p>
            <a:pPr algn="just">
              <a:spcBef>
                <a:spcPts val="1200"/>
              </a:spcBef>
              <a:spcAft>
                <a:spcPts val="600"/>
              </a:spcAft>
            </a:pPr>
            <a:r>
              <a:rPr lang="fr-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Sont éligibles aux interventions prévues par le catalogue les agents </a:t>
            </a:r>
            <a:r>
              <a:rPr lang="fr-BE"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bénéficiaires de l’obligation d’emploi</a:t>
            </a:r>
            <a:r>
              <a:rPr lang="fr-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ainsi que les agents </a:t>
            </a:r>
            <a:r>
              <a:rPr lang="fr-BE"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reconnus inaptes à </a:t>
            </a:r>
            <a:r>
              <a:rPr lang="fr-FR"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l’exercice de leurs fonctions</a:t>
            </a:r>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dans les conditions réglementaires applicables à chaque fonction publique suivants :</a:t>
            </a:r>
            <a:endParaRPr lang="fr-FR"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fr-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Agents titulaires ou stagiaires de la Fonction Publique, Agents contractuels en CDI, Agents contractuels en CDD de plus d’un an, Agents contractuels en CDD de moins d’un an, Apprentis, Emplois aidés (CAE-CUI, PEC, PACTE)</a:t>
            </a:r>
            <a:endParaRPr lang="fr-FR" sz="18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lvl="0"/>
            <a:r>
              <a:rPr lang="fr-BE"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Le FIPHFP a également prévu des modalités d’intervention complémentaires pour les catégories de personnes suivantes :</a:t>
            </a:r>
            <a:endParaRPr lang="fr-FR" sz="18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fr-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Les agents aptes avec restriction, les volontaires du service civique, les stagiaires, les travailleurs d’ESAT mis à disposition d’un employeur public </a:t>
            </a:r>
          </a:p>
          <a:p>
            <a:pPr marL="342900" lvl="0" indent="-342900">
              <a:buFont typeface="Symbol" panose="05050102010706020507" pitchFamily="18" charset="2"/>
              <a:buChar char=""/>
            </a:pPr>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Enfin pour les </a:t>
            </a:r>
            <a:r>
              <a:rPr lang="fr-FR"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agents en disponibilité d’office pour raison de santé</a:t>
            </a:r>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le FIPHFP peut financer une formation de reconversion permettant de réintégrer les effectifs.</a:t>
            </a:r>
            <a:endParaRPr lang="fr-FR"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BE"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Chaque aide porte mention de l’éligibilité ou la non-éligibilité des agents aux financements du FIPHFP.</a:t>
            </a:r>
            <a:endParaRPr lang="fr-FR"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3" name="Titre 2"/>
          <p:cNvSpPr>
            <a:spLocks noGrp="1"/>
          </p:cNvSpPr>
          <p:nvPr>
            <p:ph type="title"/>
          </p:nvPr>
        </p:nvSpPr>
        <p:spPr>
          <a:xfrm>
            <a:off x="839788" y="1079577"/>
            <a:ext cx="6501789" cy="740229"/>
          </a:xfrm>
        </p:spPr>
        <p:txBody>
          <a:bodyPr/>
          <a:lstStyle/>
          <a:p>
            <a:r>
              <a:rPr lang="fr-FR" b="1" dirty="0"/>
              <a:t>Les aides du FIPHFP </a:t>
            </a:r>
          </a:p>
        </p:txBody>
      </p:sp>
    </p:spTree>
    <p:extLst>
      <p:ext uri="{BB962C8B-B14F-4D97-AF65-F5344CB8AC3E}">
        <p14:creationId xmlns:p14="http://schemas.microsoft.com/office/powerpoint/2010/main" val="3073188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p:txBody>
          <a:bodyPr/>
          <a:lstStyle/>
          <a:p>
            <a:pPr algn="l"/>
            <a:r>
              <a:rPr lang="fr-BE" sz="1800" b="1" dirty="0">
                <a:solidFill>
                  <a:srgbClr val="002060"/>
                </a:solidFill>
                <a:effectLst/>
                <a:latin typeface="Arial" panose="020B0604020202020204" pitchFamily="34" charset="0"/>
                <a:ea typeface="Times New Roman" panose="02020603050405020304" pitchFamily="18" charset="0"/>
              </a:rPr>
              <a:t>Les aides techniques à la compensation du handicap</a:t>
            </a:r>
            <a:endParaRPr lang="fr-FR" sz="1800" b="1" dirty="0">
              <a:solidFill>
                <a:srgbClr val="002060"/>
              </a:solidFill>
              <a:effectLst/>
              <a:latin typeface="Arial" panose="020B0604020202020204" pitchFamily="34" charset="0"/>
              <a:ea typeface="Times New Roman" panose="02020603050405020304" pitchFamily="18" charset="0"/>
            </a:endParaRPr>
          </a:p>
          <a:p>
            <a:pPr algn="just">
              <a:spcBef>
                <a:spcPts val="1800"/>
              </a:spcBef>
              <a:spcAft>
                <a:spcPts val="1800"/>
              </a:spcAft>
            </a:pPr>
            <a:r>
              <a:rPr lang="fr-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Même si les prothèses et orthèses ne viennent pas directement compenser un handicap psychique, il est démontré que certains appareillages peuvent améliorer la vie de la personne : casque anti-bruit, gilet lesté, cloison séparative de bureau… </a:t>
            </a:r>
            <a:endParaRPr lang="fr-FR" sz="18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1800"/>
              </a:spcBef>
              <a:spcAft>
                <a:spcPts val="1800"/>
              </a:spcAft>
            </a:pPr>
            <a:r>
              <a:rPr lang="fr-BE" sz="1800" b="1" dirty="0">
                <a:solidFill>
                  <a:srgbClr val="002060"/>
                </a:solidFill>
                <a:effectLst/>
                <a:latin typeface="Arial" panose="020B0604020202020204" pitchFamily="34" charset="0"/>
                <a:ea typeface="Times New Roman" panose="02020603050405020304" pitchFamily="18" charset="0"/>
              </a:rPr>
              <a:t>L’aide au parcours vers l’emploi</a:t>
            </a:r>
            <a:endParaRPr lang="fr-FR" sz="1800" b="1" dirty="0">
              <a:solidFill>
                <a:srgbClr val="002060"/>
              </a:solidFill>
              <a:latin typeface="Arial" panose="020B0604020202020204" pitchFamily="34" charset="0"/>
              <a:ea typeface="Times New Roman" panose="02020603050405020304" pitchFamily="18" charset="0"/>
            </a:endParaRPr>
          </a:p>
          <a:p>
            <a:pPr algn="just">
              <a:spcBef>
                <a:spcPts val="1800"/>
              </a:spcBef>
              <a:spcAft>
                <a:spcPts val="1800"/>
              </a:spcAft>
            </a:pPr>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Cette aide permet de participer aux frais engagés dans le cadre du parcours professionnel (frais de déménagement, équipement pédagogique de l’apprenti, aide au parcours prescrite par le conseiller Pôle emploi, Cap emploi ou Mission locale).</a:t>
            </a:r>
            <a:endParaRPr lang="fr-FR"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3" name="Titre 2"/>
          <p:cNvSpPr>
            <a:spLocks noGrp="1"/>
          </p:cNvSpPr>
          <p:nvPr>
            <p:ph type="title"/>
          </p:nvPr>
        </p:nvSpPr>
        <p:spPr>
          <a:xfrm>
            <a:off x="839788" y="1079577"/>
            <a:ext cx="6501789" cy="740229"/>
          </a:xfrm>
        </p:spPr>
        <p:txBody>
          <a:bodyPr/>
          <a:lstStyle/>
          <a:p>
            <a:r>
              <a:rPr lang="fr-FR" b="1" dirty="0"/>
              <a:t>Les aides du FIPHFP </a:t>
            </a:r>
          </a:p>
        </p:txBody>
      </p:sp>
    </p:spTree>
    <p:extLst>
      <p:ext uri="{BB962C8B-B14F-4D97-AF65-F5344CB8AC3E}">
        <p14:creationId xmlns:p14="http://schemas.microsoft.com/office/powerpoint/2010/main" val="463442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a:xfrm>
            <a:off x="789167" y="2246434"/>
            <a:ext cx="9894474" cy="4343400"/>
          </a:xfrm>
        </p:spPr>
        <p:txBody>
          <a:bodyPr/>
          <a:lstStyle/>
          <a:p>
            <a:pPr algn="just">
              <a:spcAft>
                <a:spcPts val="1200"/>
              </a:spcAft>
            </a:pPr>
            <a:r>
              <a:rPr lang="fr-BE" sz="1800" b="1" dirty="0">
                <a:solidFill>
                  <a:srgbClr val="002060"/>
                </a:solidFill>
                <a:latin typeface="Arial" panose="020B0604020202020204" pitchFamily="34" charset="0"/>
              </a:rPr>
              <a:t>Accompagnement socio-pédagogique - contrats particuliers </a:t>
            </a:r>
          </a:p>
          <a:p>
            <a:pPr algn="just">
              <a:spcAft>
                <a:spcPts val="1200"/>
              </a:spcAft>
            </a:pPr>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Cette aide vise à participer à la prise en charge des frais d’accompagnement socio-pédagogique spécifique des personnes en situation de handicap en apprentissage, en contrat Pacte, en contrats aidés (CAE-CUI-PEC) afin de créer les conditions de réussite de l’insertion dans le milieu professionnel.</a:t>
            </a:r>
            <a:endParaRPr lang="fr-FR"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200"/>
              </a:spcAft>
            </a:pPr>
            <a:r>
              <a:rPr lang="fr-BE" sz="1800" b="1" dirty="0">
                <a:solidFill>
                  <a:srgbClr val="002060"/>
                </a:solidFill>
                <a:latin typeface="Arial" panose="020B0604020202020204" pitchFamily="34" charset="0"/>
              </a:rPr>
              <a:t>Prime à l’insertion durable </a:t>
            </a:r>
          </a:p>
          <a:p>
            <a:pPr algn="just">
              <a:spcAft>
                <a:spcPts val="1200"/>
              </a:spcAft>
            </a:pPr>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Cette aide vise à favoriser l’insertion durable dans l’emploi des apprentis, CUI-CAE, PEC, service civique, par l’attribution d’une prime lors de la signature d’un contrat à durée indéterminée ou de la titularisation.</a:t>
            </a:r>
            <a:endParaRPr lang="fr-FR"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3" name="Titre 2"/>
          <p:cNvSpPr>
            <a:spLocks noGrp="1"/>
          </p:cNvSpPr>
          <p:nvPr>
            <p:ph type="title"/>
          </p:nvPr>
        </p:nvSpPr>
        <p:spPr>
          <a:xfrm>
            <a:off x="839788" y="1079577"/>
            <a:ext cx="6501789" cy="740229"/>
          </a:xfrm>
        </p:spPr>
        <p:txBody>
          <a:bodyPr/>
          <a:lstStyle/>
          <a:p>
            <a:r>
              <a:rPr lang="fr-FR" b="1" dirty="0"/>
              <a:t>Les aides du FIPHFP </a:t>
            </a:r>
          </a:p>
        </p:txBody>
      </p:sp>
    </p:spTree>
    <p:extLst>
      <p:ext uri="{BB962C8B-B14F-4D97-AF65-F5344CB8AC3E}">
        <p14:creationId xmlns:p14="http://schemas.microsoft.com/office/powerpoint/2010/main" val="4263597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p:txBody>
          <a:bodyPr/>
          <a:lstStyle/>
          <a:p>
            <a:pPr algn="just"/>
            <a:r>
              <a:rPr lang="fr-FR"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200"/>
              </a:spcAft>
            </a:pPr>
            <a:r>
              <a:rPr lang="fr-BE" sz="1800" b="1" dirty="0">
                <a:solidFill>
                  <a:srgbClr val="002060"/>
                </a:solidFill>
                <a:latin typeface="Arial" panose="020B0604020202020204" pitchFamily="34" charset="0"/>
              </a:rPr>
              <a:t>Indemnité de stage</a:t>
            </a:r>
            <a:endParaRPr lang="fr-FR" sz="1800" b="1" dirty="0">
              <a:solidFill>
                <a:srgbClr val="002060"/>
              </a:solidFill>
              <a:latin typeface="Arial" panose="020B0604020202020204" pitchFamily="34" charset="0"/>
            </a:endParaRPr>
          </a:p>
          <a:p>
            <a:pPr algn="just">
              <a:spcAft>
                <a:spcPts val="1200"/>
              </a:spcAft>
            </a:pPr>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Cette aide vise à favoriser l’immersion en milieu professionnel des élèves et étudiants en situation de handicap en prenant en charge une partie de l’indemnité de stage.</a:t>
            </a:r>
            <a:endParaRPr lang="fr-FR"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200"/>
              </a:spcAft>
            </a:pPr>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Le montant pris en charge est plafonné au plafond horaire de la Sécurité Sociale, pour une durée égale à 35 heures hebdomadaires.</a:t>
            </a:r>
            <a:endParaRPr lang="fr-FR"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3" name="Titre 2"/>
          <p:cNvSpPr>
            <a:spLocks noGrp="1"/>
          </p:cNvSpPr>
          <p:nvPr>
            <p:ph type="title"/>
          </p:nvPr>
        </p:nvSpPr>
        <p:spPr>
          <a:xfrm>
            <a:off x="839788" y="1079577"/>
            <a:ext cx="6501789" cy="740229"/>
          </a:xfrm>
        </p:spPr>
        <p:txBody>
          <a:bodyPr/>
          <a:lstStyle/>
          <a:p>
            <a:r>
              <a:rPr lang="fr-FR" b="1" dirty="0"/>
              <a:t>Les aides du FIPHFP </a:t>
            </a:r>
          </a:p>
        </p:txBody>
      </p:sp>
    </p:spTree>
    <p:extLst>
      <p:ext uri="{BB962C8B-B14F-4D97-AF65-F5344CB8AC3E}">
        <p14:creationId xmlns:p14="http://schemas.microsoft.com/office/powerpoint/2010/main" val="2329206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p:txBody>
          <a:bodyPr/>
          <a:lstStyle/>
          <a:p>
            <a:pPr algn="just"/>
            <a:r>
              <a:rPr lang="fr-BE" sz="1800" b="1" dirty="0">
                <a:solidFill>
                  <a:srgbClr val="002060"/>
                </a:solidFill>
                <a:latin typeface="Arial" panose="020B0604020202020204" pitchFamily="34" charset="0"/>
              </a:rPr>
              <a:t>Prime à l’insertion vers le milieu ordinaire</a:t>
            </a:r>
            <a:endParaRPr lang="fr-FR" sz="1800" b="1" dirty="0">
              <a:solidFill>
                <a:srgbClr val="002060"/>
              </a:solidFill>
              <a:latin typeface="Arial" panose="020B0604020202020204" pitchFamily="34" charset="0"/>
            </a:endParaRPr>
          </a:p>
          <a:p>
            <a:pPr algn="just">
              <a:spcAft>
                <a:spcPts val="1200"/>
              </a:spcAft>
            </a:pPr>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Cette prime versée à l’employeur vise à faciliter le dispositif d’entrée progressive sur le marché du travail des travailleurs d’ESAT qui ont la possibilité de cumuler une activité professionnelle à temps partiel en ESAT avec un contrat de travail à temps partiel auprès d’un employeur public.</a:t>
            </a:r>
            <a:endParaRPr lang="fr-FR"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200"/>
              </a:spcAft>
            </a:pPr>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Le montant de la prime est de 2 000 euros.</a:t>
            </a:r>
            <a:endParaRPr lang="fr-FR"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fr-FR" sz="1800" b="1" dirty="0">
                <a:solidFill>
                  <a:srgbClr val="002060"/>
                </a:solidFill>
                <a:latin typeface="Arial" panose="020B0604020202020204" pitchFamily="34" charset="0"/>
              </a:rPr>
              <a:t>Etude de poste</a:t>
            </a:r>
          </a:p>
          <a:p>
            <a:endParaRPr lang="fr-FR" sz="1800" b="1" dirty="0">
              <a:solidFill>
                <a:srgbClr val="002060"/>
              </a:solidFill>
              <a:latin typeface="Arial" panose="020B0604020202020204" pitchFamily="34" charset="0"/>
            </a:endParaRPr>
          </a:p>
          <a:p>
            <a:r>
              <a:rPr lang="fr-FR" sz="1800" b="1" dirty="0">
                <a:solidFill>
                  <a:srgbClr val="002060"/>
                </a:solidFill>
                <a:latin typeface="Arial" panose="020B0604020202020204" pitchFamily="34" charset="0"/>
              </a:rPr>
              <a:t>Aide à l’adaptation du poste de travail</a:t>
            </a:r>
          </a:p>
          <a:p>
            <a:endParaRPr lang="fr-FR" sz="1800" b="1" dirty="0">
              <a:solidFill>
                <a:srgbClr val="002060"/>
              </a:solidFill>
              <a:latin typeface="Arial" panose="020B0604020202020204" pitchFamily="34" charset="0"/>
            </a:endParaRPr>
          </a:p>
        </p:txBody>
      </p:sp>
      <p:sp>
        <p:nvSpPr>
          <p:cNvPr id="3" name="Titre 2"/>
          <p:cNvSpPr>
            <a:spLocks noGrp="1"/>
          </p:cNvSpPr>
          <p:nvPr>
            <p:ph type="title"/>
          </p:nvPr>
        </p:nvSpPr>
        <p:spPr>
          <a:xfrm>
            <a:off x="839788" y="1079577"/>
            <a:ext cx="6501789" cy="740229"/>
          </a:xfrm>
        </p:spPr>
        <p:txBody>
          <a:bodyPr/>
          <a:lstStyle/>
          <a:p>
            <a:r>
              <a:rPr lang="fr-FR" b="1" dirty="0"/>
              <a:t>Les aides du FIPHFP </a:t>
            </a:r>
          </a:p>
        </p:txBody>
      </p:sp>
    </p:spTree>
    <p:extLst>
      <p:ext uri="{BB962C8B-B14F-4D97-AF65-F5344CB8AC3E}">
        <p14:creationId xmlns:p14="http://schemas.microsoft.com/office/powerpoint/2010/main" val="2651146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p:txBody>
          <a:bodyPr/>
          <a:lstStyle/>
          <a:p>
            <a:r>
              <a:rPr lang="fr-BE" sz="1800" b="1" dirty="0">
                <a:solidFill>
                  <a:srgbClr val="002060"/>
                </a:solidFill>
                <a:latin typeface="Arial" panose="020B0604020202020204" pitchFamily="34" charset="0"/>
              </a:rPr>
              <a:t>Auxiliaire dans le cadre des actes quotidiens dans la vie professionnelle</a:t>
            </a:r>
            <a:endParaRPr lang="fr-FR" sz="1800" b="1" dirty="0">
              <a:solidFill>
                <a:srgbClr val="002060"/>
              </a:solidFill>
              <a:latin typeface="Arial" panose="020B0604020202020204" pitchFamily="34" charset="0"/>
            </a:endParaRPr>
          </a:p>
          <a:p>
            <a:pPr algn="l"/>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Cette aide a pour objectif de compenser le handicap de l’agent dans le cadre des activités de la vie quotidienne pendant le temps de travail par l’intervention d’une aide humaine externe.</a:t>
            </a:r>
            <a:endParaRPr lang="fr-FR"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La prise en charge horaire est plafonnée au montant du 1er élément de la prestation de compensation du handicap (1er niveau) dans la limite de 5 heures par jour.</a:t>
            </a:r>
            <a:endParaRPr lang="fr-FR"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Le FIPFHP prend en charge les aides à la personne dans le cadre des activités quotidiennes pendant le temps de travail. Il s’agit d’actes qualifiés devant être réalisés par un </a:t>
            </a:r>
            <a:r>
              <a:rPr lang="fr-FR"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professionnel extérieur</a:t>
            </a:r>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à la structure.</a:t>
            </a:r>
            <a:endParaRPr lang="fr-FR"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200"/>
              </a:spcAft>
            </a:pPr>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L’objectif est de compenser la perte d’autonomie de la personne face aux actes de la vie quotidienne susceptibles d’intervenir dans le cadre professionnels (aide au repas, au transfert, aux déplacements, etc.).</a:t>
            </a:r>
            <a:endParaRPr lang="fr-FR"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3" name="Titre 2"/>
          <p:cNvSpPr>
            <a:spLocks noGrp="1"/>
          </p:cNvSpPr>
          <p:nvPr>
            <p:ph type="title"/>
          </p:nvPr>
        </p:nvSpPr>
        <p:spPr>
          <a:xfrm>
            <a:off x="839788" y="1079577"/>
            <a:ext cx="6501789" cy="740229"/>
          </a:xfrm>
        </p:spPr>
        <p:txBody>
          <a:bodyPr/>
          <a:lstStyle/>
          <a:p>
            <a:r>
              <a:rPr lang="fr-FR" b="1" dirty="0"/>
              <a:t>Les aides du FIPHFP </a:t>
            </a:r>
          </a:p>
        </p:txBody>
      </p:sp>
    </p:spTree>
    <p:extLst>
      <p:ext uri="{BB962C8B-B14F-4D97-AF65-F5344CB8AC3E}">
        <p14:creationId xmlns:p14="http://schemas.microsoft.com/office/powerpoint/2010/main" val="3731568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p:txBody>
          <a:bodyPr/>
          <a:lstStyle/>
          <a:p>
            <a:r>
              <a:rPr lang="fr-BE" sz="1800" b="1" dirty="0">
                <a:solidFill>
                  <a:srgbClr val="002060"/>
                </a:solidFill>
                <a:latin typeface="Arial" panose="020B0604020202020204" pitchFamily="34" charset="0"/>
              </a:rPr>
              <a:t>Auxiliaire dans le cadre des activités professionnelles</a:t>
            </a:r>
            <a:endParaRPr lang="fr-FR" sz="1800" b="1" dirty="0">
              <a:solidFill>
                <a:srgbClr val="002060"/>
              </a:solidFill>
              <a:latin typeface="Arial" panose="020B0604020202020204" pitchFamily="34" charset="0"/>
            </a:endParaRPr>
          </a:p>
          <a:p>
            <a:pPr algn="just">
              <a:spcAft>
                <a:spcPts val="1200"/>
              </a:spcAft>
            </a:pPr>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Cette aide a pour but de compenser un geste professionnel que l’agent ne peut pas réaliser en raison de son handicap et qui est exécuté par une autre personne (auxiliaire professionnelle).</a:t>
            </a:r>
            <a:endParaRPr lang="fr-FR"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L’aide a pour but de compenser, dans le cadre professionnel, un geste professionnel que l’agent ne peut pas réaliser en raison de son handicap.</a:t>
            </a:r>
          </a:p>
          <a:p>
            <a:pPr algn="l"/>
            <a:endParaRPr lang="fr-FR" sz="1800" dirty="0">
              <a:latin typeface="Arial" panose="020B0604020202020204" pitchFamily="34" charset="0"/>
              <a:ea typeface="Times New Roman" panose="02020603050405020304" pitchFamily="18" charset="0"/>
              <a:cs typeface="Times New Roman" panose="02020603050405020304" pitchFamily="18" charset="0"/>
            </a:endParaRPr>
          </a:p>
          <a:p>
            <a:r>
              <a:rPr lang="fr-BE" sz="1800" b="1" dirty="0">
                <a:solidFill>
                  <a:srgbClr val="002060"/>
                </a:solidFill>
                <a:latin typeface="Arial" panose="020B0604020202020204" pitchFamily="34" charset="0"/>
              </a:rPr>
              <a:t>Aide au tutorat d’accompagnement des personnes en situation de handicap</a:t>
            </a:r>
            <a:endParaRPr lang="fr-FR" sz="1800" b="1" dirty="0">
              <a:solidFill>
                <a:srgbClr val="002060"/>
              </a:solidFill>
              <a:latin typeface="Arial" panose="020B0604020202020204" pitchFamily="34" charset="0"/>
            </a:endParaRPr>
          </a:p>
          <a:p>
            <a:endParaRPr lang="fr-FR" sz="1800" b="1" dirty="0">
              <a:solidFill>
                <a:srgbClr val="002060"/>
              </a:solidFill>
              <a:latin typeface="Arial" panose="020B0604020202020204" pitchFamily="34" charset="0"/>
            </a:endParaRPr>
          </a:p>
          <a:p>
            <a:pPr algn="just"/>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Cette aide vise à financer le temps spécifique d’un collaborateur interne de l’employeur formé à la fonction de tuteur afin de favoriser l’accueil et l’intégration de la personne handicapée nouvellement recrutée ou l’accompagnement sur un nouveau poste dans le cadre d’un reclassement ou d’un changement d’affectation.</a:t>
            </a:r>
            <a:endParaRPr lang="fr-FR"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Le FIPHFP prend en charge la rémunération du tuteur dans la limite de 20 heures par mois pour un coût horaire maximum de 20,50 euros.</a:t>
            </a:r>
            <a:endParaRPr lang="fr-FR"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3" name="Titre 2"/>
          <p:cNvSpPr>
            <a:spLocks noGrp="1"/>
          </p:cNvSpPr>
          <p:nvPr>
            <p:ph type="title"/>
          </p:nvPr>
        </p:nvSpPr>
        <p:spPr>
          <a:xfrm>
            <a:off x="839788" y="1079577"/>
            <a:ext cx="6501789" cy="740229"/>
          </a:xfrm>
        </p:spPr>
        <p:txBody>
          <a:bodyPr/>
          <a:lstStyle/>
          <a:p>
            <a:r>
              <a:rPr lang="fr-FR" b="1" dirty="0"/>
              <a:t>Les aides du FIPHFP </a:t>
            </a:r>
          </a:p>
        </p:txBody>
      </p:sp>
    </p:spTree>
    <p:extLst>
      <p:ext uri="{BB962C8B-B14F-4D97-AF65-F5344CB8AC3E}">
        <p14:creationId xmlns:p14="http://schemas.microsoft.com/office/powerpoint/2010/main" val="4182919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a:xfrm>
            <a:off x="839788" y="2230673"/>
            <a:ext cx="9894474" cy="4343400"/>
          </a:xfrm>
        </p:spPr>
        <p:txBody>
          <a:bodyPr/>
          <a:lstStyle/>
          <a:p>
            <a:r>
              <a:rPr lang="fr-BE" sz="1800" b="1" u="sng" dirty="0">
                <a:solidFill>
                  <a:srgbClr val="002060"/>
                </a:solidFill>
                <a:latin typeface="+mj-lt"/>
              </a:rPr>
              <a:t>Dispositif d’accompagnement pour l’emploi des personnes en situation de handicap </a:t>
            </a:r>
            <a:endParaRPr lang="fr-FR" sz="1800" b="1" u="sng" dirty="0">
              <a:solidFill>
                <a:srgbClr val="002060"/>
              </a:solidFill>
              <a:latin typeface="+mj-lt"/>
            </a:endParaRPr>
          </a:p>
          <a:p>
            <a:pPr>
              <a:spcAft>
                <a:spcPts val="600"/>
              </a:spcAft>
            </a:pPr>
            <a:r>
              <a:rPr lang="fr-BE" sz="1800" dirty="0">
                <a:solidFill>
                  <a:srgbClr val="0070C0"/>
                </a:solidFill>
                <a:effectLst/>
                <a:latin typeface="+mj-lt"/>
                <a:ea typeface="Times New Roman" panose="02020603050405020304" pitchFamily="18" charset="0"/>
                <a:cs typeface="Times New Roman" panose="02020603050405020304" pitchFamily="18" charset="0"/>
              </a:rPr>
              <a:t>Le dispositif vise à accompagner les agents </a:t>
            </a:r>
            <a:r>
              <a:rPr lang="fr-BE" sz="1800" b="1" dirty="0">
                <a:solidFill>
                  <a:srgbClr val="0070C0"/>
                </a:solidFill>
                <a:effectLst/>
                <a:latin typeface="+mj-lt"/>
                <a:ea typeface="Times New Roman" panose="02020603050405020304" pitchFamily="18" charset="0"/>
                <a:cs typeface="Times New Roman" panose="02020603050405020304" pitchFamily="18" charset="0"/>
              </a:rPr>
              <a:t>en situation de handicap psychique, mental ou cognitif</a:t>
            </a:r>
            <a:r>
              <a:rPr lang="fr-BE" sz="1800" dirty="0">
                <a:solidFill>
                  <a:srgbClr val="0070C0"/>
                </a:solidFill>
                <a:effectLst/>
                <a:latin typeface="+mj-lt"/>
                <a:ea typeface="Times New Roman" panose="02020603050405020304" pitchFamily="18" charset="0"/>
                <a:cs typeface="Times New Roman" panose="02020603050405020304" pitchFamily="18" charset="0"/>
              </a:rPr>
              <a:t> dans une approche globale, à la fois médicale, professionnelle et sociale.</a:t>
            </a:r>
            <a:endParaRPr lang="fr-FR" sz="1800" dirty="0">
              <a:solidFill>
                <a:srgbClr val="0070C0"/>
              </a:solidFill>
              <a:effectLst/>
              <a:latin typeface="+mj-lt"/>
              <a:ea typeface="Times New Roman" panose="02020603050405020304" pitchFamily="18" charset="0"/>
              <a:cs typeface="Times New Roman" panose="02020603050405020304" pitchFamily="18" charset="0"/>
            </a:endParaRPr>
          </a:p>
          <a:p>
            <a:pPr>
              <a:spcAft>
                <a:spcPts val="600"/>
              </a:spcAft>
            </a:pPr>
            <a:r>
              <a:rPr lang="fr-BE" sz="1800" dirty="0">
                <a:solidFill>
                  <a:srgbClr val="0070C0"/>
                </a:solidFill>
                <a:effectLst/>
                <a:latin typeface="+mj-lt"/>
                <a:ea typeface="Times New Roman" panose="02020603050405020304" pitchFamily="18" charset="0"/>
                <a:cs typeface="Times New Roman" panose="02020603050405020304" pitchFamily="18" charset="0"/>
              </a:rPr>
              <a:t>L’appréciation de la nature du handicap par le médecin du travail ou de prévention constitue un préalable indispensable à la mise en œuvre du soutien et de l’accompagnement. La mise en œuvre nécessitera généralement l’intervention d’un ou plusieurs professionnels spécialisés : la pluridisciplinarité de l’évaluation est essentielle.</a:t>
            </a:r>
            <a:endParaRPr lang="fr-FR" sz="1800" dirty="0">
              <a:solidFill>
                <a:srgbClr val="0070C0"/>
              </a:solidFill>
              <a:effectLst/>
              <a:latin typeface="+mj-lt"/>
              <a:ea typeface="Times New Roman" panose="02020603050405020304" pitchFamily="18" charset="0"/>
              <a:cs typeface="Times New Roman" panose="02020603050405020304" pitchFamily="18" charset="0"/>
            </a:endParaRPr>
          </a:p>
          <a:p>
            <a:pPr algn="l">
              <a:spcAft>
                <a:spcPts val="600"/>
              </a:spcAft>
            </a:pPr>
            <a:r>
              <a:rPr lang="fr-FR" sz="1800" dirty="0">
                <a:solidFill>
                  <a:srgbClr val="0070C0"/>
                </a:solidFill>
                <a:effectLst/>
                <a:latin typeface="+mj-lt"/>
                <a:ea typeface="Times New Roman" panose="02020603050405020304" pitchFamily="18" charset="0"/>
                <a:cs typeface="Times New Roman" panose="02020603050405020304" pitchFamily="18" charset="0"/>
              </a:rPr>
              <a:t>Cette aide vise à proposer aux agents un accompagnement pluridisciplinaire et multimodal afin de favoriser le maintien dans l’emploi.</a:t>
            </a:r>
          </a:p>
          <a:p>
            <a:pPr algn="l">
              <a:spcAft>
                <a:spcPts val="600"/>
              </a:spcAft>
            </a:pPr>
            <a:r>
              <a:rPr lang="fr-FR" sz="1800" dirty="0">
                <a:solidFill>
                  <a:srgbClr val="0070C0"/>
                </a:solidFill>
                <a:effectLst/>
                <a:latin typeface="+mj-lt"/>
                <a:ea typeface="Times New Roman" panose="02020603050405020304" pitchFamily="18" charset="0"/>
                <a:cs typeface="Times New Roman" panose="02020603050405020304" pitchFamily="18" charset="0"/>
              </a:rPr>
              <a:t>Il s’agit d’une offre différente du dispositif d’emploi accompagné (</a:t>
            </a:r>
            <a:r>
              <a:rPr lang="fr-FR" sz="1800" u="sng" dirty="0">
                <a:solidFill>
                  <a:srgbClr val="0070C0"/>
                </a:solidFill>
                <a:effectLst/>
                <a:latin typeface="+mj-lt"/>
                <a:ea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val="tx"/>
                    </a:ext>
                  </a:extLst>
                </a:hlinkClick>
              </a:rPr>
              <a:t>DEA</a:t>
            </a:r>
            <a:r>
              <a:rPr lang="fr-FR" sz="1800" dirty="0">
                <a:solidFill>
                  <a:srgbClr val="0070C0"/>
                </a:solidFill>
                <a:effectLst/>
                <a:latin typeface="+mj-lt"/>
                <a:ea typeface="Times New Roman" panose="02020603050405020304" pitchFamily="18" charset="0"/>
                <a:cs typeface="Times New Roman" panose="02020603050405020304" pitchFamily="18" charset="0"/>
              </a:rPr>
              <a:t>)</a:t>
            </a:r>
          </a:p>
          <a:p>
            <a:pPr>
              <a:spcAft>
                <a:spcPts val="600"/>
              </a:spcAft>
            </a:pPr>
            <a:r>
              <a:rPr lang="fr-FR" sz="1800" dirty="0">
                <a:solidFill>
                  <a:srgbClr val="0070C0"/>
                </a:solidFill>
                <a:effectLst/>
                <a:latin typeface="+mj-lt"/>
                <a:ea typeface="Times New Roman" panose="02020603050405020304" pitchFamily="18" charset="0"/>
                <a:cs typeface="Times New Roman" panose="02020603050405020304" pitchFamily="18" charset="0"/>
              </a:rPr>
              <a:t>Selon le besoin, un ou plusieurs des dispositifs suivants peuvent être mobilisés : </a:t>
            </a:r>
          </a:p>
          <a:p>
            <a:pPr algn="l">
              <a:spcAft>
                <a:spcPts val="6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3" name="Titre 2"/>
          <p:cNvSpPr>
            <a:spLocks noGrp="1"/>
          </p:cNvSpPr>
          <p:nvPr>
            <p:ph type="title"/>
          </p:nvPr>
        </p:nvSpPr>
        <p:spPr>
          <a:xfrm>
            <a:off x="839788" y="1079577"/>
            <a:ext cx="6501789" cy="740229"/>
          </a:xfrm>
        </p:spPr>
        <p:txBody>
          <a:bodyPr/>
          <a:lstStyle/>
          <a:p>
            <a:r>
              <a:rPr lang="fr-FR" b="1" dirty="0"/>
              <a:t>Les aides du FIPHFP </a:t>
            </a:r>
          </a:p>
        </p:txBody>
      </p:sp>
    </p:spTree>
    <p:extLst>
      <p:ext uri="{BB962C8B-B14F-4D97-AF65-F5344CB8AC3E}">
        <p14:creationId xmlns:p14="http://schemas.microsoft.com/office/powerpoint/2010/main" val="363079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521C4EA8-6B83-4338-913D-D75D3C4F3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re 1">
            <a:extLst>
              <a:ext uri="{FF2B5EF4-FFF2-40B4-BE49-F238E27FC236}">
                <a16:creationId xmlns:a16="http://schemas.microsoft.com/office/drawing/2014/main" id="{4D84EE4D-69F7-4B40-B3A4-7D472FABA782}"/>
              </a:ext>
            </a:extLst>
          </p:cNvPr>
          <p:cNvSpPr>
            <a:spLocks noGrp="1"/>
          </p:cNvSpPr>
          <p:nvPr>
            <p:ph type="ctrTitle"/>
          </p:nvPr>
        </p:nvSpPr>
        <p:spPr>
          <a:xfrm>
            <a:off x="294071" y="593384"/>
            <a:ext cx="3986213" cy="3736540"/>
          </a:xfrm>
        </p:spPr>
        <p:txBody>
          <a:bodyPr vert="horz" lIns="91440" tIns="45720" rIns="91440" bIns="45720" rtlCol="0" anchor="b">
            <a:normAutofit/>
          </a:bodyPr>
          <a:lstStyle/>
          <a:p>
            <a:pPr algn="l"/>
            <a:r>
              <a:rPr lang="en-US" sz="4000" dirty="0"/>
              <a:t>HANDICAP PSYCHIQUE &amp; EMPLOI :</a:t>
            </a:r>
            <a:br>
              <a:rPr lang="en-US" sz="4000" dirty="0"/>
            </a:br>
            <a:br>
              <a:rPr lang="en-US" sz="4000" dirty="0"/>
            </a:br>
            <a:r>
              <a:rPr lang="en-US" sz="4000" dirty="0"/>
              <a:t>NOTIONS ET IMPACT</a:t>
            </a:r>
          </a:p>
        </p:txBody>
      </p:sp>
      <p:sp>
        <p:nvSpPr>
          <p:cNvPr id="3" name="Sous-titre 2">
            <a:extLst>
              <a:ext uri="{FF2B5EF4-FFF2-40B4-BE49-F238E27FC236}">
                <a16:creationId xmlns:a16="http://schemas.microsoft.com/office/drawing/2014/main" id="{2A8D4B70-7231-EF44-824A-9CC5942BA974}"/>
              </a:ext>
            </a:extLst>
          </p:cNvPr>
          <p:cNvSpPr>
            <a:spLocks noGrp="1"/>
          </p:cNvSpPr>
          <p:nvPr>
            <p:ph type="subTitle" idx="1"/>
          </p:nvPr>
        </p:nvSpPr>
        <p:spPr>
          <a:xfrm>
            <a:off x="337497" y="4685288"/>
            <a:ext cx="3124151" cy="1035781"/>
          </a:xfrm>
        </p:spPr>
        <p:txBody>
          <a:bodyPr vert="horz" lIns="91440" tIns="45720" rIns="91440" bIns="45720" rtlCol="0">
            <a:normAutofit/>
          </a:bodyPr>
          <a:lstStyle/>
          <a:p>
            <a:pPr algn="l"/>
            <a:r>
              <a:rPr lang="en-US" sz="1800" b="1" dirty="0"/>
              <a:t>11 </a:t>
            </a:r>
            <a:r>
              <a:rPr lang="en-US" sz="1800" b="1" dirty="0" err="1"/>
              <a:t>mai</a:t>
            </a:r>
            <a:r>
              <a:rPr lang="en-US" sz="1800" b="1" dirty="0"/>
              <a:t> 2023</a:t>
            </a:r>
          </a:p>
        </p:txBody>
      </p:sp>
      <p:grpSp>
        <p:nvGrpSpPr>
          <p:cNvPr id="89" name="Group 88">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90" name="Straight Connector 89">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3" name="Rectangle 9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Image 6" descr="Une image contenant texte, table&#10;&#10;Description générée automatiquement">
            <a:extLst>
              <a:ext uri="{FF2B5EF4-FFF2-40B4-BE49-F238E27FC236}">
                <a16:creationId xmlns:a16="http://schemas.microsoft.com/office/drawing/2014/main" id="{6EDF45D3-22B6-A146-841F-9AE54BA28892}"/>
              </a:ext>
            </a:extLst>
          </p:cNvPr>
          <p:cNvPicPr>
            <a:picLocks noChangeAspect="1"/>
          </p:cNvPicPr>
          <p:nvPr/>
        </p:nvPicPr>
        <p:blipFill>
          <a:blip r:embed="rId2"/>
          <a:stretch>
            <a:fillRect/>
          </a:stretch>
        </p:blipFill>
        <p:spPr>
          <a:xfrm>
            <a:off x="4125081" y="1511773"/>
            <a:ext cx="3383280" cy="3968658"/>
          </a:xfrm>
          <a:prstGeom prst="rect">
            <a:avLst/>
          </a:prstGeom>
        </p:spPr>
      </p:pic>
      <p:pic>
        <p:nvPicPr>
          <p:cNvPr id="5" name="Image 4" descr="Une image contenant logo&#10;&#10;Description générée automatiquement">
            <a:extLst>
              <a:ext uri="{FF2B5EF4-FFF2-40B4-BE49-F238E27FC236}">
                <a16:creationId xmlns:a16="http://schemas.microsoft.com/office/drawing/2014/main" id="{17A4824D-3799-6049-8580-7636DE951E5C}"/>
              </a:ext>
            </a:extLst>
          </p:cNvPr>
          <p:cNvPicPr>
            <a:picLocks noChangeAspect="1"/>
          </p:cNvPicPr>
          <p:nvPr/>
        </p:nvPicPr>
        <p:blipFill rotWithShape="1">
          <a:blip r:embed="rId3"/>
          <a:srcRect t="11181"/>
          <a:stretch/>
        </p:blipFill>
        <p:spPr>
          <a:xfrm>
            <a:off x="7807297" y="1073675"/>
            <a:ext cx="3383280" cy="1908172"/>
          </a:xfrm>
          <a:prstGeom prst="rect">
            <a:avLst/>
          </a:prstGeom>
        </p:spPr>
      </p:pic>
      <p:sp>
        <p:nvSpPr>
          <p:cNvPr id="44" name="Titre 1">
            <a:extLst>
              <a:ext uri="{FF2B5EF4-FFF2-40B4-BE49-F238E27FC236}">
                <a16:creationId xmlns:a16="http://schemas.microsoft.com/office/drawing/2014/main" id="{A3E5F237-EE88-4141-B7EA-1F67C86AD782}"/>
              </a:ext>
            </a:extLst>
          </p:cNvPr>
          <p:cNvSpPr txBox="1">
            <a:spLocks/>
          </p:cNvSpPr>
          <p:nvPr/>
        </p:nvSpPr>
        <p:spPr>
          <a:xfrm>
            <a:off x="7143750" y="5346037"/>
            <a:ext cx="4185695" cy="8869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fr-FR" sz="2000" b="1" dirty="0">
                <a:solidFill>
                  <a:prstClr val="black"/>
                </a:solidFill>
                <a:latin typeface="Calibri" panose="020F0502020204030204" pitchFamily="34" charset="0"/>
                <a:cs typeface="Calibri" panose="020F0502020204030204" pitchFamily="34" charset="0"/>
              </a:rPr>
              <a:t>Emma Soula, Infirmière</a:t>
            </a:r>
          </a:p>
          <a:p>
            <a:pPr algn="l">
              <a:spcAft>
                <a:spcPts val="600"/>
              </a:spcAft>
            </a:pPr>
            <a:r>
              <a:rPr lang="fr-FR" sz="2000" b="1" dirty="0">
                <a:solidFill>
                  <a:prstClr val="black"/>
                </a:solidFill>
                <a:latin typeface="Calibri" panose="020F0502020204030204" pitchFamily="34" charset="0"/>
                <a:cs typeface="Calibri" panose="020F0502020204030204" pitchFamily="34" charset="0"/>
              </a:rPr>
              <a:t>Eva </a:t>
            </a:r>
            <a:r>
              <a:rPr lang="fr-FR" sz="2000" b="1" dirty="0" err="1">
                <a:solidFill>
                  <a:prstClr val="black"/>
                </a:solidFill>
                <a:latin typeface="Calibri" panose="020F0502020204030204" pitchFamily="34" charset="0"/>
                <a:cs typeface="Calibri" panose="020F0502020204030204" pitchFamily="34" charset="0"/>
              </a:rPr>
              <a:t>Mazur</a:t>
            </a:r>
            <a:r>
              <a:rPr lang="fr-FR" sz="2000" b="1" dirty="0">
                <a:solidFill>
                  <a:prstClr val="black"/>
                </a:solidFill>
                <a:latin typeface="Calibri" panose="020F0502020204030204" pitchFamily="34" charset="0"/>
                <a:cs typeface="Calibri" panose="020F0502020204030204" pitchFamily="34" charset="0"/>
              </a:rPr>
              <a:t>, Médiatrice de santé-paire</a:t>
            </a:r>
          </a:p>
        </p:txBody>
      </p:sp>
      <p:pic>
        <p:nvPicPr>
          <p:cNvPr id="12" name="Image 11" descr="Une image contenant logo&#10;&#10;Description générée automatiquement">
            <a:extLst>
              <a:ext uri="{FF2B5EF4-FFF2-40B4-BE49-F238E27FC236}">
                <a16:creationId xmlns:a16="http://schemas.microsoft.com/office/drawing/2014/main" id="{DCF393BD-EA4B-C548-9983-2D6E38D745C7}"/>
              </a:ext>
            </a:extLst>
          </p:cNvPr>
          <p:cNvPicPr>
            <a:picLocks noChangeAspect="1"/>
          </p:cNvPicPr>
          <p:nvPr/>
        </p:nvPicPr>
        <p:blipFill>
          <a:blip r:embed="rId4"/>
          <a:stretch>
            <a:fillRect/>
          </a:stretch>
        </p:blipFill>
        <p:spPr>
          <a:xfrm>
            <a:off x="8989013" y="3183984"/>
            <a:ext cx="1584060" cy="1822187"/>
          </a:xfrm>
          <a:prstGeom prst="rect">
            <a:avLst/>
          </a:prstGeom>
        </p:spPr>
      </p:pic>
    </p:spTree>
    <p:extLst>
      <p:ext uri="{BB962C8B-B14F-4D97-AF65-F5344CB8AC3E}">
        <p14:creationId xmlns:p14="http://schemas.microsoft.com/office/powerpoint/2010/main" val="1966841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p:txBody>
          <a:bodyPr/>
          <a:lstStyle/>
          <a:p>
            <a:pPr lvl="0">
              <a:spcAft>
                <a:spcPts val="1200"/>
              </a:spcAft>
            </a:pPr>
            <a:r>
              <a:rPr lang="fr-FR" sz="16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1/ Evaluation des capacités professionnelles de la personne :</a:t>
            </a:r>
          </a:p>
          <a:p>
            <a:pPr algn="just"/>
            <a:r>
              <a:rPr lang="fr-BE"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Il ne s’agit pas d’un bilan de compétence ou professionnel.</a:t>
            </a:r>
            <a:endParaRPr lang="fr-FR"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fr-BE"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L’évaluation doit permettre d’identifier les limites professionnelles de l’agent liées à son handicap mais également valoriser les aptitudes professionnelles à mobiliser dans le cadre d’un éventuel aménagement de poste ou changement d’affectation. Elle peut être mobilisée dès lors que des précisions relatives aux répercussions du handicap sur les capacités professionnelles de l’agent à occuper un poste sont nécessaires.</a:t>
            </a:r>
            <a:endParaRPr lang="fr-FR" sz="1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fr-FR" sz="16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2/ Soutien médico- psychologique assuré par un service ou un acteur externe à l’employeur :</a:t>
            </a:r>
          </a:p>
          <a:p>
            <a:r>
              <a:rPr lang="fr-BE"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Le soutien peut être assuré par un médecin traitant, un psychothérapeute ou au sein d’un service extérieur.</a:t>
            </a:r>
            <a:endParaRPr lang="fr-FR"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Tx/>
              <a:buChar char="-"/>
            </a:pPr>
            <a:endParaRPr lang="fr-FR" sz="1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fr-FR" sz="16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3/ Accompagnement sur le lieu de travail assuré par un service spécialisé externe à l’employeur :</a:t>
            </a:r>
          </a:p>
          <a:p>
            <a:r>
              <a:rPr lang="fr-BE"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L’accompagnement peut être assuré par une association ou par un prestataire spécialisé</a:t>
            </a:r>
            <a:endParaRPr lang="fr-FR"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Tx/>
              <a:buChar char="-"/>
            </a:pP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3" name="Titre 2"/>
          <p:cNvSpPr>
            <a:spLocks noGrp="1"/>
          </p:cNvSpPr>
          <p:nvPr>
            <p:ph type="title"/>
          </p:nvPr>
        </p:nvSpPr>
        <p:spPr>
          <a:xfrm>
            <a:off x="839788" y="1079577"/>
            <a:ext cx="6501789" cy="740229"/>
          </a:xfrm>
        </p:spPr>
        <p:txBody>
          <a:bodyPr/>
          <a:lstStyle/>
          <a:p>
            <a:r>
              <a:rPr lang="fr-FR" b="1" dirty="0"/>
              <a:t>Les aides du FIPHFP </a:t>
            </a:r>
          </a:p>
        </p:txBody>
      </p:sp>
    </p:spTree>
    <p:extLst>
      <p:ext uri="{BB962C8B-B14F-4D97-AF65-F5344CB8AC3E}">
        <p14:creationId xmlns:p14="http://schemas.microsoft.com/office/powerpoint/2010/main" val="994759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39788" y="1079577"/>
            <a:ext cx="6501789" cy="740229"/>
          </a:xfrm>
        </p:spPr>
        <p:txBody>
          <a:bodyPr/>
          <a:lstStyle/>
          <a:p>
            <a:r>
              <a:rPr lang="fr-FR" b="1" dirty="0"/>
              <a:t>Formation</a:t>
            </a:r>
          </a:p>
        </p:txBody>
      </p:sp>
      <p:pic>
        <p:nvPicPr>
          <p:cNvPr id="2" name="Image 1">
            <a:extLst>
              <a:ext uri="{FF2B5EF4-FFF2-40B4-BE49-F238E27FC236}">
                <a16:creationId xmlns:a16="http://schemas.microsoft.com/office/drawing/2014/main" id="{DC4FE888-3215-7B4B-B8A1-950F85229974}"/>
              </a:ext>
            </a:extLst>
          </p:cNvPr>
          <p:cNvPicPr>
            <a:picLocks noChangeAspect="1"/>
          </p:cNvPicPr>
          <p:nvPr/>
        </p:nvPicPr>
        <p:blipFill>
          <a:blip r:embed="rId2"/>
          <a:stretch>
            <a:fillRect/>
          </a:stretch>
        </p:blipFill>
        <p:spPr>
          <a:xfrm>
            <a:off x="3124179" y="1"/>
            <a:ext cx="9067821" cy="7145314"/>
          </a:xfrm>
          <a:prstGeom prst="rect">
            <a:avLst/>
          </a:prstGeom>
        </p:spPr>
      </p:pic>
    </p:spTree>
    <p:extLst>
      <p:ext uri="{BB962C8B-B14F-4D97-AF65-F5344CB8AC3E}">
        <p14:creationId xmlns:p14="http://schemas.microsoft.com/office/powerpoint/2010/main" val="261251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p:txBody>
          <a:bodyPr/>
          <a:lstStyle/>
          <a:p>
            <a:r>
              <a:rPr lang="fr-BE" sz="1800" b="1" dirty="0">
                <a:solidFill>
                  <a:srgbClr val="0070C0"/>
                </a:solidFill>
                <a:effectLst/>
                <a:latin typeface="Arial" panose="020B0604020202020204" pitchFamily="34" charset="0"/>
                <a:ea typeface="Times New Roman" panose="02020603050405020304" pitchFamily="18" charset="0"/>
              </a:rPr>
              <a:t>Les aides pour sensibiliser, former et communiquer sur le handicap</a:t>
            </a:r>
            <a:endParaRPr lang="fr-FR" sz="1800" b="1" dirty="0">
              <a:solidFill>
                <a:srgbClr val="0070C0"/>
              </a:solidFill>
              <a:effectLst/>
              <a:latin typeface="Arial" panose="020B0604020202020204" pitchFamily="34" charset="0"/>
              <a:ea typeface="Times New Roman" panose="02020603050405020304" pitchFamily="18" charset="0"/>
            </a:endParaRPr>
          </a:p>
          <a:p>
            <a:r>
              <a:rPr lang="fr-FR"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Le FIPHFP finance les dépenses de communication, d’information et de sensibilisation collectives des collaborateurs en lien avec des actions favorisant l’insertion et le maintien dans l’emploi des personnes en situation de handicap.</a:t>
            </a:r>
            <a:endParaRPr lang="fr-FR"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fr-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fr-BE" sz="1800" dirty="0">
                <a:solidFill>
                  <a:srgbClr val="0070C0"/>
                </a:solidFill>
                <a:latin typeface="Arial" panose="020B0604020202020204" pitchFamily="34" charset="0"/>
                <a:cs typeface="Times New Roman" panose="02020603050405020304" pitchFamily="18" charset="0"/>
              </a:rPr>
              <a:t>L’aide du FIPHFP participe aussi au financement de la formation individuelle spécifique au handicap des acteurs internes de la politique handicap (référent, tuteur handicap, référent accessibilité numérique).</a:t>
            </a:r>
            <a:endParaRPr lang="fr-FR" sz="1800" dirty="0">
              <a:solidFill>
                <a:srgbClr val="0070C0"/>
              </a:solidFill>
              <a:latin typeface="Arial" panose="020B0604020202020204" pitchFamily="34" charset="0"/>
              <a:cs typeface="Times New Roman" panose="02020603050405020304" pitchFamily="18" charset="0"/>
            </a:endParaRPr>
          </a:p>
          <a:p>
            <a:endParaRPr lang="fr-FR" dirty="0"/>
          </a:p>
        </p:txBody>
      </p:sp>
      <p:sp>
        <p:nvSpPr>
          <p:cNvPr id="3" name="Titre 2"/>
          <p:cNvSpPr>
            <a:spLocks noGrp="1"/>
          </p:cNvSpPr>
          <p:nvPr>
            <p:ph type="title"/>
          </p:nvPr>
        </p:nvSpPr>
        <p:spPr>
          <a:xfrm>
            <a:off x="839788" y="1079577"/>
            <a:ext cx="6501789" cy="740229"/>
          </a:xfrm>
        </p:spPr>
        <p:txBody>
          <a:bodyPr/>
          <a:lstStyle/>
          <a:p>
            <a:r>
              <a:rPr lang="fr-FR" b="1" dirty="0"/>
              <a:t>Les aides du FIPHFP </a:t>
            </a:r>
          </a:p>
        </p:txBody>
      </p:sp>
    </p:spTree>
    <p:extLst>
      <p:ext uri="{BB962C8B-B14F-4D97-AF65-F5344CB8AC3E}">
        <p14:creationId xmlns:p14="http://schemas.microsoft.com/office/powerpoint/2010/main" val="1470799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39788" y="1079577"/>
            <a:ext cx="5978647" cy="740229"/>
          </a:xfrm>
        </p:spPr>
        <p:txBody>
          <a:bodyPr/>
          <a:lstStyle/>
          <a:p>
            <a:r>
              <a:rPr lang="fr-FR" b="1" dirty="0"/>
              <a:t>Clôture et Perspectives</a:t>
            </a:r>
          </a:p>
        </p:txBody>
      </p:sp>
      <p:sp>
        <p:nvSpPr>
          <p:cNvPr id="5" name="Rectangle 4"/>
          <p:cNvSpPr/>
          <p:nvPr/>
        </p:nvSpPr>
        <p:spPr>
          <a:xfrm>
            <a:off x="839788" y="2274838"/>
            <a:ext cx="9773416" cy="2031325"/>
          </a:xfrm>
          <a:prstGeom prst="rect">
            <a:avLst/>
          </a:prstGeom>
        </p:spPr>
        <p:txBody>
          <a:bodyPr wrap="square">
            <a:spAutoFit/>
          </a:bodyPr>
          <a:lstStyle/>
          <a:p>
            <a:endParaRPr lang="fr-FR" b="1" dirty="0">
              <a:solidFill>
                <a:srgbClr val="0070C0"/>
              </a:solidFill>
              <a:latin typeface="+mj-lt"/>
            </a:endParaRPr>
          </a:p>
          <a:p>
            <a:r>
              <a:rPr lang="fr-FR" b="1" dirty="0">
                <a:solidFill>
                  <a:srgbClr val="0070C0"/>
                </a:solidFill>
                <a:latin typeface="+mj-lt"/>
              </a:rPr>
              <a:t>Marine NEUVILLE, Directrice Générale du FIPHFP</a:t>
            </a:r>
          </a:p>
          <a:p>
            <a:endParaRPr lang="fr-FR" b="1" dirty="0">
              <a:solidFill>
                <a:srgbClr val="0070C0"/>
              </a:solidFill>
              <a:latin typeface="+mj-lt"/>
            </a:endParaRPr>
          </a:p>
          <a:p>
            <a:r>
              <a:rPr lang="fr-FR" b="1" dirty="0">
                <a:solidFill>
                  <a:srgbClr val="0070C0"/>
                </a:solidFill>
                <a:latin typeface="+mj-lt"/>
              </a:rPr>
              <a:t>Peggy PIQUENOT, Coordonnatrice Régionale du Centre Support « Normandie </a:t>
            </a:r>
            <a:r>
              <a:rPr lang="fr-FR" b="1" dirty="0" err="1">
                <a:solidFill>
                  <a:srgbClr val="0070C0"/>
                </a:solidFill>
                <a:latin typeface="+mj-lt"/>
              </a:rPr>
              <a:t>Réhab</a:t>
            </a:r>
            <a:r>
              <a:rPr lang="fr-FR" b="1" dirty="0">
                <a:solidFill>
                  <a:srgbClr val="0070C0"/>
                </a:solidFill>
                <a:latin typeface="+mj-lt"/>
              </a:rPr>
              <a:t> »</a:t>
            </a:r>
          </a:p>
          <a:p>
            <a:endParaRPr lang="fr-FR" b="1" dirty="0">
              <a:solidFill>
                <a:srgbClr val="0070C0"/>
              </a:solidFill>
              <a:latin typeface="+mj-lt"/>
            </a:endParaRPr>
          </a:p>
          <a:p>
            <a:r>
              <a:rPr lang="fr-FR" b="1" dirty="0">
                <a:solidFill>
                  <a:srgbClr val="0070C0"/>
                </a:solidFill>
                <a:latin typeface="+mj-lt"/>
              </a:rPr>
              <a:t>Jacques DE PESQUIDOUX, Directeur Territorial Handicap FIPHFP Normandie</a:t>
            </a:r>
          </a:p>
          <a:p>
            <a:endParaRPr lang="fr-FR" b="1" dirty="0">
              <a:solidFill>
                <a:srgbClr val="00959A"/>
              </a:solidFill>
            </a:endParaRPr>
          </a:p>
        </p:txBody>
      </p:sp>
    </p:spTree>
    <p:extLst>
      <p:ext uri="{BB962C8B-B14F-4D97-AF65-F5344CB8AC3E}">
        <p14:creationId xmlns:p14="http://schemas.microsoft.com/office/powerpoint/2010/main" val="3974723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p:txBody>
          <a:bodyPr/>
          <a:lstStyle/>
          <a:p>
            <a:pPr algn="ctr"/>
            <a:r>
              <a:rPr lang="fr-FR" sz="1800" b="1" dirty="0">
                <a:solidFill>
                  <a:srgbClr val="00959A"/>
                </a:solidFill>
                <a:latin typeface="+mj-lt"/>
              </a:rPr>
              <a:t>Sylvie LENOURRICHEL, 1</a:t>
            </a:r>
            <a:r>
              <a:rPr lang="fr-FR" sz="1800" b="1" baseline="30000" dirty="0">
                <a:solidFill>
                  <a:srgbClr val="00959A"/>
                </a:solidFill>
                <a:latin typeface="+mj-lt"/>
              </a:rPr>
              <a:t>ère</a:t>
            </a:r>
            <a:r>
              <a:rPr lang="fr-FR" sz="1800" b="1" dirty="0">
                <a:solidFill>
                  <a:srgbClr val="00959A"/>
                </a:solidFill>
                <a:latin typeface="+mj-lt"/>
              </a:rPr>
              <a:t> Vice-Présidente du Conseil Départemental du Calvados</a:t>
            </a:r>
          </a:p>
          <a:p>
            <a:pPr algn="ctr"/>
            <a:endParaRPr lang="fr-FR" b="1" dirty="0">
              <a:solidFill>
                <a:srgbClr val="00959A"/>
              </a:solidFill>
              <a:latin typeface="+mj-lt"/>
            </a:endParaRPr>
          </a:p>
          <a:p>
            <a:pPr algn="ctr"/>
            <a:endParaRPr lang="fr-FR" dirty="0">
              <a:solidFill>
                <a:srgbClr val="00959A"/>
              </a:solidFill>
              <a:latin typeface="+mj-lt"/>
            </a:endParaRPr>
          </a:p>
          <a:p>
            <a:pPr algn="ctr"/>
            <a:endParaRPr lang="fr-FR" dirty="0">
              <a:solidFill>
                <a:srgbClr val="00959A"/>
              </a:solidFill>
              <a:latin typeface="+mj-lt"/>
            </a:endParaRPr>
          </a:p>
          <a:p>
            <a:pPr algn="ctr"/>
            <a:endParaRPr lang="fr-FR" dirty="0">
              <a:solidFill>
                <a:srgbClr val="00959A"/>
              </a:solidFill>
              <a:latin typeface="+mj-lt"/>
            </a:endParaRPr>
          </a:p>
          <a:p>
            <a:pPr algn="ctr"/>
            <a:endParaRPr lang="fr-FR" dirty="0">
              <a:solidFill>
                <a:srgbClr val="00959A"/>
              </a:solidFill>
              <a:latin typeface="+mj-lt"/>
            </a:endParaRPr>
          </a:p>
          <a:p>
            <a:pPr algn="ctr"/>
            <a:endParaRPr lang="fr-FR" b="1" dirty="0">
              <a:solidFill>
                <a:srgbClr val="00959A"/>
              </a:solidFill>
              <a:latin typeface="+mj-lt"/>
            </a:endParaRPr>
          </a:p>
          <a:p>
            <a:pPr algn="ctr"/>
            <a:r>
              <a:rPr lang="fr-FR" sz="1800" b="1" dirty="0">
                <a:solidFill>
                  <a:srgbClr val="00959A"/>
                </a:solidFill>
                <a:latin typeface="+mj-lt"/>
              </a:rPr>
              <a:t>Marine NEUVILLE, Directrice du FIPHFP</a:t>
            </a:r>
          </a:p>
          <a:p>
            <a:pPr algn="ctr"/>
            <a:endParaRPr lang="fr-FR" dirty="0"/>
          </a:p>
        </p:txBody>
      </p:sp>
      <p:sp>
        <p:nvSpPr>
          <p:cNvPr id="3" name="Titre 2"/>
          <p:cNvSpPr>
            <a:spLocks noGrp="1"/>
          </p:cNvSpPr>
          <p:nvPr>
            <p:ph type="title"/>
          </p:nvPr>
        </p:nvSpPr>
        <p:spPr>
          <a:xfrm>
            <a:off x="839787" y="1079577"/>
            <a:ext cx="8730639" cy="740229"/>
          </a:xfrm>
        </p:spPr>
        <p:txBody>
          <a:bodyPr/>
          <a:lstStyle/>
          <a:p>
            <a:r>
              <a:rPr lang="fr-FR" b="1" dirty="0"/>
              <a:t>Signature de la convention du Conseil Départemental du Calvados et du FIPHFP</a:t>
            </a:r>
          </a:p>
        </p:txBody>
      </p:sp>
      <p:pic>
        <p:nvPicPr>
          <p:cNvPr id="4" name="Image 3" descr="http://www.fiphfp.fr/var/fiphfp/storage/images/media/images/logo/757-4-fre-FR/Logo.jpg"/>
          <p:cNvPicPr/>
          <p:nvPr/>
        </p:nvPicPr>
        <p:blipFill>
          <a:blip r:embed="rId2">
            <a:extLst>
              <a:ext uri="{28A0092B-C50C-407E-A947-70E740481C1C}">
                <a14:useLocalDpi xmlns:a14="http://schemas.microsoft.com/office/drawing/2010/main" val="0"/>
              </a:ext>
            </a:extLst>
          </a:blip>
          <a:srcRect/>
          <a:stretch>
            <a:fillRect/>
          </a:stretch>
        </p:blipFill>
        <p:spPr bwMode="auto">
          <a:xfrm>
            <a:off x="5162329" y="4946136"/>
            <a:ext cx="1049655" cy="1229995"/>
          </a:xfrm>
          <a:prstGeom prst="rect">
            <a:avLst/>
          </a:prstGeom>
          <a:noFill/>
          <a:ln>
            <a:noFill/>
          </a:ln>
        </p:spPr>
      </p:pic>
      <p:pic>
        <p:nvPicPr>
          <p:cNvPr id="7" name="Picture 2" descr="Logo et charte - Calvad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186" y="2682237"/>
            <a:ext cx="1573238" cy="1573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086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re 1">
            <a:extLst>
              <a:ext uri="{FF2B5EF4-FFF2-40B4-BE49-F238E27FC236}">
                <a16:creationId xmlns:a16="http://schemas.microsoft.com/office/drawing/2014/main" id="{942323AC-8783-0A46-AF33-03413FCBB20C}"/>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b="1" kern="1200" cap="small">
                <a:solidFill>
                  <a:schemeClr val="tx1"/>
                </a:solidFill>
                <a:latin typeface="+mj-lt"/>
                <a:ea typeface="+mj-ea"/>
                <a:cs typeface="+mj-cs"/>
              </a:rPr>
              <a:t>On bouge un peu ? </a:t>
            </a:r>
          </a:p>
        </p:txBody>
      </p:sp>
      <p:sp>
        <p:nvSpPr>
          <p:cNvPr id="15" name="Rectangle 1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Image 7">
            <a:extLst>
              <a:ext uri="{FF2B5EF4-FFF2-40B4-BE49-F238E27FC236}">
                <a16:creationId xmlns:a16="http://schemas.microsoft.com/office/drawing/2014/main" id="{3A164758-DDAA-7244-91CC-0EC4172E2345}"/>
              </a:ext>
            </a:extLst>
          </p:cNvPr>
          <p:cNvPicPr>
            <a:picLocks noChangeAspect="1"/>
          </p:cNvPicPr>
          <p:nvPr/>
        </p:nvPicPr>
        <p:blipFill>
          <a:blip r:embed="rId2"/>
          <a:stretch>
            <a:fillRect/>
          </a:stretch>
        </p:blipFill>
        <p:spPr>
          <a:xfrm>
            <a:off x="743753" y="1041577"/>
            <a:ext cx="7608304" cy="4774210"/>
          </a:xfrm>
          <a:prstGeom prst="rect">
            <a:avLst/>
          </a:prstGeom>
        </p:spPr>
      </p:pic>
      <p:sp>
        <p:nvSpPr>
          <p:cNvPr id="19" name="Rectangle 18">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06447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re 1">
            <a:extLst>
              <a:ext uri="{FF2B5EF4-FFF2-40B4-BE49-F238E27FC236}">
                <a16:creationId xmlns:a16="http://schemas.microsoft.com/office/drawing/2014/main" id="{942323AC-8783-0A46-AF33-03413FCBB20C}"/>
              </a:ext>
            </a:extLst>
          </p:cNvPr>
          <p:cNvSpPr>
            <a:spLocks noGrp="1"/>
          </p:cNvSpPr>
          <p:nvPr>
            <p:ph type="title"/>
          </p:nvPr>
        </p:nvSpPr>
        <p:spPr>
          <a:xfrm>
            <a:off x="589560" y="856180"/>
            <a:ext cx="4560584" cy="1128068"/>
          </a:xfrm>
        </p:spPr>
        <p:txBody>
          <a:bodyPr anchor="ctr">
            <a:noAutofit/>
          </a:bodyPr>
          <a:lstStyle/>
          <a:p>
            <a:r>
              <a:rPr lang="fr-FR" sz="4000" b="1" cap="small" dirty="0"/>
              <a:t>La notion de handicap psychique</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Espace réservé du contenu 2">
            <a:extLst>
              <a:ext uri="{FF2B5EF4-FFF2-40B4-BE49-F238E27FC236}">
                <a16:creationId xmlns:a16="http://schemas.microsoft.com/office/drawing/2014/main" id="{A8556622-8C93-2D4A-BCD4-BFFFB0ADC97C}"/>
              </a:ext>
            </a:extLst>
          </p:cNvPr>
          <p:cNvSpPr>
            <a:spLocks noGrp="1"/>
          </p:cNvSpPr>
          <p:nvPr>
            <p:ph idx="1"/>
          </p:nvPr>
        </p:nvSpPr>
        <p:spPr>
          <a:xfrm>
            <a:off x="590719" y="2330505"/>
            <a:ext cx="4559425" cy="3979585"/>
          </a:xfrm>
        </p:spPr>
        <p:txBody>
          <a:bodyPr anchor="ctr">
            <a:normAutofit/>
          </a:bodyPr>
          <a:lstStyle/>
          <a:p>
            <a:r>
              <a:rPr lang="fr-FR" sz="1700" dirty="0"/>
              <a:t>Loi du 11.02.2005 </a:t>
            </a:r>
            <a:r>
              <a:rPr lang="fr-FR" sz="1700" dirty="0">
                <a:sym typeface="Wingdings" pitchFamily="2" charset="2"/>
              </a:rPr>
              <a:t> l</a:t>
            </a:r>
            <a:r>
              <a:rPr lang="fr-FR" sz="1700" dirty="0"/>
              <a:t>a notion de « handicap »</a:t>
            </a:r>
          </a:p>
          <a:p>
            <a:pPr marL="0" indent="0">
              <a:buNone/>
            </a:pPr>
            <a:endParaRPr lang="fr-FR" sz="1700" dirty="0"/>
          </a:p>
          <a:p>
            <a:r>
              <a:rPr lang="fr-FR" sz="1700" dirty="0"/>
              <a:t>« Handicap psychique » décrit les </a:t>
            </a:r>
            <a:r>
              <a:rPr lang="fr-FR" sz="1700" b="1" u="sng" dirty="0"/>
              <a:t>conséquences négatives et les limitations</a:t>
            </a:r>
            <a:r>
              <a:rPr lang="fr-FR" sz="1700" dirty="0"/>
              <a:t> qu’un trouble psychique peut entraîner dans la vie d’une personne. </a:t>
            </a:r>
          </a:p>
          <a:p>
            <a:pPr marL="0" indent="0">
              <a:buNone/>
            </a:pPr>
            <a:endParaRPr lang="fr-FR" sz="1700" dirty="0"/>
          </a:p>
          <a:p>
            <a:r>
              <a:rPr lang="fr-FR" sz="1700" dirty="0"/>
              <a:t>Notion de « situation de handicap psychique »  </a:t>
            </a:r>
          </a:p>
          <a:p>
            <a:pPr marL="0" indent="0">
              <a:buNone/>
            </a:pPr>
            <a:endParaRPr lang="fr-FR" sz="1700" dirty="0"/>
          </a:p>
          <a:p>
            <a:r>
              <a:rPr lang="fr-FR" sz="1700" dirty="0"/>
              <a:t>A distinguer du « handicap mental »</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Image 3" descr="Une image contenant texte, boule de billard, pièce, maison de jeux&#10;&#10;Description générée automatiquement">
            <a:extLst>
              <a:ext uri="{FF2B5EF4-FFF2-40B4-BE49-F238E27FC236}">
                <a16:creationId xmlns:a16="http://schemas.microsoft.com/office/drawing/2014/main" id="{71A3FA74-D94B-824D-BA5F-DD6A0F55269F}"/>
              </a:ext>
            </a:extLst>
          </p:cNvPr>
          <p:cNvPicPr>
            <a:picLocks noChangeAspect="1"/>
          </p:cNvPicPr>
          <p:nvPr/>
        </p:nvPicPr>
        <p:blipFill rotWithShape="1">
          <a:blip r:embed="rId2"/>
          <a:srcRect r="4" b="2578"/>
          <a:stretch/>
        </p:blipFill>
        <p:spPr>
          <a:xfrm>
            <a:off x="5977788" y="799034"/>
            <a:ext cx="5425410" cy="5259296"/>
          </a:xfrm>
          <a:prstGeom prst="rect">
            <a:avLst/>
          </a:prstGeom>
        </p:spPr>
      </p:pic>
    </p:spTree>
    <p:extLst>
      <p:ext uri="{BB962C8B-B14F-4D97-AF65-F5344CB8AC3E}">
        <p14:creationId xmlns:p14="http://schemas.microsoft.com/office/powerpoint/2010/main" val="332998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2323AC-8783-0A46-AF33-03413FCBB20C}"/>
              </a:ext>
            </a:extLst>
          </p:cNvPr>
          <p:cNvSpPr>
            <a:spLocks noGrp="1"/>
          </p:cNvSpPr>
          <p:nvPr>
            <p:ph type="title"/>
          </p:nvPr>
        </p:nvSpPr>
        <p:spPr>
          <a:xfrm>
            <a:off x="590719" y="441843"/>
            <a:ext cx="9025928" cy="1128068"/>
          </a:xfrm>
        </p:spPr>
        <p:txBody>
          <a:bodyPr anchor="ctr">
            <a:noAutofit/>
          </a:bodyPr>
          <a:lstStyle/>
          <a:p>
            <a:r>
              <a:rPr lang="fr-FR" sz="4000" b="1" cap="small" dirty="0"/>
              <a:t>Différence handicap psychique et mental </a:t>
            </a:r>
          </a:p>
        </p:txBody>
      </p:sp>
      <p:graphicFrame>
        <p:nvGraphicFramePr>
          <p:cNvPr id="16" name="Tableau 5">
            <a:extLst>
              <a:ext uri="{FF2B5EF4-FFF2-40B4-BE49-F238E27FC236}">
                <a16:creationId xmlns:a16="http://schemas.microsoft.com/office/drawing/2014/main" id="{E9E9813C-44BE-D549-81DC-967E0459759C}"/>
              </a:ext>
            </a:extLst>
          </p:cNvPr>
          <p:cNvGraphicFramePr>
            <a:graphicFrameLocks noGrp="1"/>
          </p:cNvGraphicFramePr>
          <p:nvPr/>
        </p:nvGraphicFramePr>
        <p:xfrm>
          <a:off x="590719" y="1569911"/>
          <a:ext cx="11210756" cy="4673727"/>
        </p:xfrm>
        <a:graphic>
          <a:graphicData uri="http://schemas.openxmlformats.org/drawingml/2006/table">
            <a:tbl>
              <a:tblPr firstRow="1" bandRow="1">
                <a:tableStyleId>{00A15C55-8517-42AA-B614-E9B94910E393}</a:tableStyleId>
              </a:tblPr>
              <a:tblGrid>
                <a:gridCol w="5605378">
                  <a:extLst>
                    <a:ext uri="{9D8B030D-6E8A-4147-A177-3AD203B41FA5}">
                      <a16:colId xmlns:a16="http://schemas.microsoft.com/office/drawing/2014/main" val="1313905439"/>
                    </a:ext>
                  </a:extLst>
                </a:gridCol>
                <a:gridCol w="5605378">
                  <a:extLst>
                    <a:ext uri="{9D8B030D-6E8A-4147-A177-3AD203B41FA5}">
                      <a16:colId xmlns:a16="http://schemas.microsoft.com/office/drawing/2014/main" val="2045869918"/>
                    </a:ext>
                  </a:extLst>
                </a:gridCol>
              </a:tblGrid>
              <a:tr h="644653">
                <a:tc>
                  <a:txBody>
                    <a:bodyPr/>
                    <a:lstStyle/>
                    <a:p>
                      <a:r>
                        <a:rPr lang="fr-FR" dirty="0"/>
                        <a:t>HANDICAP MENTAL</a:t>
                      </a:r>
                    </a:p>
                  </a:txBody>
                  <a:tcPr/>
                </a:tc>
                <a:tc>
                  <a:txBody>
                    <a:bodyPr/>
                    <a:lstStyle/>
                    <a:p>
                      <a:r>
                        <a:rPr lang="fr-FR" dirty="0"/>
                        <a:t>HANDICAP PSYCHIQUE</a:t>
                      </a:r>
                    </a:p>
                  </a:txBody>
                  <a:tcPr/>
                </a:tc>
                <a:extLst>
                  <a:ext uri="{0D108BD9-81ED-4DB2-BD59-A6C34878D82A}">
                    <a16:rowId xmlns:a16="http://schemas.microsoft.com/office/drawing/2014/main" val="1622781115"/>
                  </a:ext>
                </a:extLst>
              </a:tr>
              <a:tr h="4029074">
                <a:tc>
                  <a:txBody>
                    <a:bodyPr/>
                    <a:lstStyle/>
                    <a:p>
                      <a:pPr marL="285750" indent="-285750">
                        <a:buFont typeface="Arial" panose="020B0604020202020204" pitchFamily="34" charset="0"/>
                        <a:buChar char="•"/>
                      </a:pPr>
                      <a:r>
                        <a:rPr lang="fr-FR" dirty="0">
                          <a:sym typeface="Wingdings" pitchFamily="2" charset="2"/>
                        </a:rPr>
                        <a:t>Déficience intellectuelle</a:t>
                      </a: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Soins marginaux (hors somatiques)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Incapacités peu variables </a:t>
                      </a:r>
                      <a:r>
                        <a:rPr lang="fr-FR" dirty="0">
                          <a:sym typeface="Wingdings" pitchFamily="2" charset="2"/>
                        </a:rPr>
                        <a:t> solutions durables </a:t>
                      </a:r>
                    </a:p>
                    <a:p>
                      <a:pPr marL="285750" indent="-285750">
                        <a:buFont typeface="Arial" panose="020B0604020202020204" pitchFamily="34" charset="0"/>
                        <a:buChar char="•"/>
                      </a:pPr>
                      <a:endParaRPr lang="fr-FR" dirty="0">
                        <a:sym typeface="Wingdings" pitchFamily="2" charset="2"/>
                      </a:endParaRPr>
                    </a:p>
                    <a:p>
                      <a:pPr marL="285750" indent="-285750">
                        <a:buFont typeface="Arial" panose="020B0604020202020204" pitchFamily="34" charset="0"/>
                        <a:buChar char="•"/>
                      </a:pPr>
                      <a:r>
                        <a:rPr lang="fr-FR" dirty="0">
                          <a:sym typeface="Wingdings" pitchFamily="2" charset="2"/>
                        </a:rPr>
                        <a:t>Perception du handicap : visible </a:t>
                      </a:r>
                      <a:endParaRPr lang="fr-FR" dirty="0"/>
                    </a:p>
                  </a:txBody>
                  <a:tcPr/>
                </a:tc>
                <a:tc>
                  <a:txBody>
                    <a:bodyPr/>
                    <a:lstStyle/>
                    <a:p>
                      <a:pPr marL="285750" indent="-285750">
                        <a:buFont typeface="Arial" panose="020B0604020202020204" pitchFamily="34" charset="0"/>
                        <a:buChar char="•"/>
                      </a:pPr>
                      <a:r>
                        <a:rPr lang="fr-FR" dirty="0"/>
                        <a:t>Capacités intellectuelles conservées mais troubles cognitifs temporaires ou persistants (mémoire, attention, concentration, fonctions exécutives etc.)</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Très présents, au long cours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Troubles variables, intermittents et évolutifs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Perception du handicap: invisible (difficultés sous-estimés) </a:t>
                      </a:r>
                    </a:p>
                  </a:txBody>
                  <a:tcPr/>
                </a:tc>
                <a:extLst>
                  <a:ext uri="{0D108BD9-81ED-4DB2-BD59-A6C34878D82A}">
                    <a16:rowId xmlns:a16="http://schemas.microsoft.com/office/drawing/2014/main" val="580298712"/>
                  </a:ext>
                </a:extLst>
              </a:tr>
            </a:tbl>
          </a:graphicData>
        </a:graphic>
      </p:graphicFrame>
    </p:spTree>
    <p:extLst>
      <p:ext uri="{BB962C8B-B14F-4D97-AF65-F5344CB8AC3E}">
        <p14:creationId xmlns:p14="http://schemas.microsoft.com/office/powerpoint/2010/main" val="3975641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re 1">
            <a:extLst>
              <a:ext uri="{FF2B5EF4-FFF2-40B4-BE49-F238E27FC236}">
                <a16:creationId xmlns:a16="http://schemas.microsoft.com/office/drawing/2014/main" id="{5190CF12-4607-644C-A727-548AC22920AA}"/>
              </a:ext>
            </a:extLst>
          </p:cNvPr>
          <p:cNvSpPr>
            <a:spLocks noGrp="1"/>
          </p:cNvSpPr>
          <p:nvPr>
            <p:ph type="title"/>
          </p:nvPr>
        </p:nvSpPr>
        <p:spPr>
          <a:xfrm>
            <a:off x="1043631" y="809898"/>
            <a:ext cx="9942716" cy="1554480"/>
          </a:xfrm>
        </p:spPr>
        <p:txBody>
          <a:bodyPr anchor="ctr">
            <a:normAutofit/>
          </a:bodyPr>
          <a:lstStyle/>
          <a:p>
            <a:r>
              <a:rPr lang="fr-FR" sz="4800" dirty="0"/>
              <a:t>ROMPRE AVEC CERTAINS PRÉJUGÉS </a:t>
            </a:r>
          </a:p>
        </p:txBody>
      </p:sp>
      <p:sp>
        <p:nvSpPr>
          <p:cNvPr id="3" name="Espace réservé du contenu 2">
            <a:extLst>
              <a:ext uri="{FF2B5EF4-FFF2-40B4-BE49-F238E27FC236}">
                <a16:creationId xmlns:a16="http://schemas.microsoft.com/office/drawing/2014/main" id="{586026DA-BF64-B243-A314-44C42357B95C}"/>
              </a:ext>
            </a:extLst>
          </p:cNvPr>
          <p:cNvSpPr>
            <a:spLocks noGrp="1"/>
          </p:cNvSpPr>
          <p:nvPr>
            <p:ph idx="1"/>
          </p:nvPr>
        </p:nvSpPr>
        <p:spPr>
          <a:xfrm>
            <a:off x="1045028" y="3017522"/>
            <a:ext cx="6239175" cy="3124658"/>
          </a:xfrm>
        </p:spPr>
        <p:txBody>
          <a:bodyPr anchor="ctr">
            <a:normAutofit/>
          </a:bodyPr>
          <a:lstStyle/>
          <a:p>
            <a:r>
              <a:rPr lang="fr-FR" sz="2400" dirty="0"/>
              <a:t>« Trouble psychique » ne veut pas nécessairement dire « handicap psychique ».</a:t>
            </a:r>
          </a:p>
          <a:p>
            <a:r>
              <a:rPr lang="fr-FR" sz="2400" dirty="0"/>
              <a:t>Toute situation de handicap psychique n’est pas définitive. </a:t>
            </a:r>
          </a:p>
          <a:p>
            <a:r>
              <a:rPr lang="fr-FR" sz="2400" dirty="0"/>
              <a:t>Le handicap psychique ne concerne pas uniquement les personnes souffrant de troubles psychiques sévères.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75847068-E615-1847-A704-E09A1A28C43B}"/>
              </a:ext>
            </a:extLst>
          </p:cNvPr>
          <p:cNvSpPr txBox="1"/>
          <p:nvPr/>
        </p:nvSpPr>
        <p:spPr>
          <a:xfrm>
            <a:off x="7392691" y="2723069"/>
            <a:ext cx="4427753" cy="3139321"/>
          </a:xfrm>
          <a:prstGeom prst="rect">
            <a:avLst/>
          </a:prstGeom>
          <a:noFill/>
        </p:spPr>
        <p:txBody>
          <a:bodyPr wrap="square">
            <a:spAutoFit/>
          </a:bodyPr>
          <a:lstStyle/>
          <a:p>
            <a:r>
              <a:rPr lang="fr-FR" u="sng" dirty="0">
                <a:solidFill>
                  <a:prstClr val="black"/>
                </a:solidFill>
              </a:rPr>
              <a:t>Perception employeur : </a:t>
            </a:r>
          </a:p>
          <a:p>
            <a:endParaRPr lang="fr-FR" u="sng" dirty="0">
              <a:solidFill>
                <a:prstClr val="black"/>
              </a:solidFill>
            </a:endParaRPr>
          </a:p>
          <a:p>
            <a:r>
              <a:rPr lang="fr-FR" b="1" dirty="0">
                <a:solidFill>
                  <a:srgbClr val="FFC000"/>
                </a:solidFill>
                <a:latin typeface="MS Serif"/>
              </a:rPr>
              <a:t>52% des recruteurs</a:t>
            </a:r>
            <a:r>
              <a:rPr lang="fr-FR" dirty="0">
                <a:solidFill>
                  <a:srgbClr val="FFC000"/>
                </a:solidFill>
                <a:latin typeface="MS Serif"/>
              </a:rPr>
              <a:t> </a:t>
            </a:r>
            <a:r>
              <a:rPr lang="fr-FR" dirty="0">
                <a:solidFill>
                  <a:prstClr val="black"/>
                </a:solidFill>
                <a:latin typeface="MS Serif"/>
              </a:rPr>
              <a:t>pensent que les personnes handicapées ont des compétences inférieures aux autres (*).</a:t>
            </a:r>
          </a:p>
          <a:p>
            <a:endParaRPr lang="fr-FR" dirty="0">
              <a:solidFill>
                <a:prstClr val="black"/>
              </a:solidFill>
              <a:latin typeface="MS Serif"/>
            </a:endParaRPr>
          </a:p>
          <a:p>
            <a:r>
              <a:rPr lang="fr-FR" u="sng" dirty="0">
                <a:solidFill>
                  <a:prstClr val="black"/>
                </a:solidFill>
              </a:rPr>
              <a:t>Chômage : </a:t>
            </a:r>
          </a:p>
          <a:p>
            <a:r>
              <a:rPr lang="fr-FR" dirty="0">
                <a:solidFill>
                  <a:prstClr val="black"/>
                </a:solidFill>
                <a:latin typeface="MS Serif"/>
              </a:rPr>
              <a:t>- Alors que le taux de chômage de la population active en France est d’environ 9% en 2019, celui des personnes en situation de handicap atteint plus de 19%. </a:t>
            </a:r>
          </a:p>
        </p:txBody>
      </p:sp>
      <p:sp>
        <p:nvSpPr>
          <p:cNvPr id="18" name="ZoneTexte 17">
            <a:extLst>
              <a:ext uri="{FF2B5EF4-FFF2-40B4-BE49-F238E27FC236}">
                <a16:creationId xmlns:a16="http://schemas.microsoft.com/office/drawing/2014/main" id="{E187EA8C-DA96-6C4F-AD59-CF423E538301}"/>
              </a:ext>
            </a:extLst>
          </p:cNvPr>
          <p:cNvSpPr txBox="1"/>
          <p:nvPr/>
        </p:nvSpPr>
        <p:spPr>
          <a:xfrm>
            <a:off x="9231825" y="6142180"/>
            <a:ext cx="2960175" cy="276999"/>
          </a:xfrm>
          <a:prstGeom prst="rect">
            <a:avLst/>
          </a:prstGeom>
          <a:noFill/>
        </p:spPr>
        <p:txBody>
          <a:bodyPr wrap="square" rtlCol="0">
            <a:spAutoFit/>
          </a:bodyPr>
          <a:lstStyle/>
          <a:p>
            <a:r>
              <a:rPr lang="fr-FR" sz="1200" dirty="0">
                <a:solidFill>
                  <a:prstClr val="black"/>
                </a:solidFill>
              </a:rPr>
              <a:t>(*) Enquête </a:t>
            </a:r>
            <a:r>
              <a:rPr lang="fr-FR" sz="1200" dirty="0">
                <a:solidFill>
                  <a:prstClr val="black"/>
                </a:solidFill>
                <a:latin typeface="MS Serif"/>
              </a:rPr>
              <a:t>agence QAPA (2019)</a:t>
            </a:r>
            <a:endParaRPr lang="fr-FR" sz="1200" dirty="0">
              <a:solidFill>
                <a:prstClr val="black"/>
              </a:solidFill>
            </a:endParaRPr>
          </a:p>
        </p:txBody>
      </p:sp>
    </p:spTree>
    <p:extLst>
      <p:ext uri="{BB962C8B-B14F-4D97-AF65-F5344CB8AC3E}">
        <p14:creationId xmlns:p14="http://schemas.microsoft.com/office/powerpoint/2010/main" val="1507216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re 1">
            <a:extLst>
              <a:ext uri="{FF2B5EF4-FFF2-40B4-BE49-F238E27FC236}">
                <a16:creationId xmlns:a16="http://schemas.microsoft.com/office/drawing/2014/main" id="{00CEBEE8-3FA9-B348-ABEF-C649F3DCB222}"/>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b="1" kern="1200" cap="small" dirty="0">
                <a:solidFill>
                  <a:schemeClr val="tx1"/>
                </a:solidFill>
                <a:latin typeface="+mj-lt"/>
                <a:ea typeface="+mj-ea"/>
                <a:cs typeface="+mj-cs"/>
              </a:rPr>
              <a:t>Les troubles </a:t>
            </a:r>
            <a:r>
              <a:rPr lang="en-US" sz="7200" b="1" kern="1200" cap="small" dirty="0" err="1">
                <a:solidFill>
                  <a:schemeClr val="tx1"/>
                </a:solidFill>
                <a:latin typeface="+mj-lt"/>
                <a:ea typeface="+mj-ea"/>
                <a:cs typeface="+mj-cs"/>
              </a:rPr>
              <a:t>à</a:t>
            </a:r>
            <a:r>
              <a:rPr lang="en-US" sz="7200" b="1" kern="1200" cap="small" dirty="0">
                <a:solidFill>
                  <a:schemeClr val="tx1"/>
                </a:solidFill>
                <a:latin typeface="+mj-lt"/>
                <a:ea typeface="+mj-ea"/>
                <a:cs typeface="+mj-cs"/>
              </a:rPr>
              <a:t> </a:t>
            </a:r>
            <a:r>
              <a:rPr lang="en-US" sz="7200" b="1" kern="1200" cap="small" dirty="0" err="1">
                <a:solidFill>
                  <a:schemeClr val="tx1"/>
                </a:solidFill>
                <a:latin typeface="+mj-lt"/>
                <a:ea typeface="+mj-ea"/>
                <a:cs typeface="+mj-cs"/>
              </a:rPr>
              <a:t>l’origine</a:t>
            </a:r>
            <a:r>
              <a:rPr lang="en-US" sz="7200" b="1" kern="1200" cap="small" dirty="0">
                <a:solidFill>
                  <a:schemeClr val="tx1"/>
                </a:solidFill>
                <a:latin typeface="+mj-lt"/>
                <a:ea typeface="+mj-ea"/>
                <a:cs typeface="+mj-cs"/>
              </a:rPr>
              <a:t> d’un handicap </a:t>
            </a:r>
            <a:r>
              <a:rPr lang="en-US" sz="7200" b="1" kern="1200" cap="small" dirty="0" err="1">
                <a:solidFill>
                  <a:schemeClr val="tx1"/>
                </a:solidFill>
                <a:latin typeface="+mj-lt"/>
                <a:ea typeface="+mj-ea"/>
                <a:cs typeface="+mj-cs"/>
              </a:rPr>
              <a:t>psychique</a:t>
            </a:r>
            <a:endParaRPr lang="en-US" sz="7200" b="1" kern="1200" cap="small"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618658"/>
      </p:ext>
    </p:extLst>
  </p:cSld>
  <p:clrMapOvr>
    <a:masterClrMapping/>
  </p:clrMapOvr>
</p:sld>
</file>

<file path=ppt/theme/theme1.xml><?xml version="1.0" encoding="utf-8"?>
<a:theme xmlns:a="http://schemas.openxmlformats.org/drawingml/2006/main" name="Thème Office">
  <a:themeElements>
    <a:clrScheme name="Palette FIPHFP">
      <a:dk1>
        <a:srgbClr val="000000"/>
      </a:dk1>
      <a:lt1>
        <a:srgbClr val="FFFFFF"/>
      </a:lt1>
      <a:dk2>
        <a:srgbClr val="44546A"/>
      </a:dk2>
      <a:lt2>
        <a:srgbClr val="E7E6E6"/>
      </a:lt2>
      <a:accent1>
        <a:srgbClr val="00959A"/>
      </a:accent1>
      <a:accent2>
        <a:srgbClr val="FFCC00"/>
      </a:accent2>
      <a:accent3>
        <a:srgbClr val="00ADD6"/>
      </a:accent3>
      <a:accent4>
        <a:srgbClr val="D682B5"/>
      </a:accent4>
      <a:accent5>
        <a:srgbClr val="007C66"/>
      </a:accent5>
      <a:accent6>
        <a:srgbClr val="E84E0F"/>
      </a:accent6>
      <a:hlink>
        <a:srgbClr val="1E364E"/>
      </a:hlink>
      <a:folHlink>
        <a:srgbClr val="87227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3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4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5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6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Une réunion pour">
  <a:themeElements>
    <a:clrScheme name="1_Une réunion pou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ne réunion pour">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Une réunion pou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ne réunion pou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ne réunion pou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ne réunion pou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ne réunion pou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ne réunion pou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ne réunion pou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ne réunion pou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ne réunion pou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ne réunion pou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ne réunion pou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ne réunion pou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8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9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4046</TotalTime>
  <Words>2878</Words>
  <Application>Microsoft Office PowerPoint</Application>
  <PresentationFormat>Grand écran</PresentationFormat>
  <Paragraphs>371</Paragraphs>
  <Slides>44</Slides>
  <Notes>0</Notes>
  <HiddenSlides>0</HiddenSlides>
  <MMClips>0</MMClips>
  <ScaleCrop>false</ScaleCrop>
  <HeadingPairs>
    <vt:vector size="8" baseType="variant">
      <vt:variant>
        <vt:lpstr>Polices utilisées</vt:lpstr>
      </vt:variant>
      <vt:variant>
        <vt:i4>15</vt:i4>
      </vt:variant>
      <vt:variant>
        <vt:lpstr>Thème</vt:lpstr>
      </vt:variant>
      <vt:variant>
        <vt:i4>22</vt:i4>
      </vt:variant>
      <vt:variant>
        <vt:lpstr>Serveurs OLE incorporés</vt:lpstr>
      </vt:variant>
      <vt:variant>
        <vt:i4>1</vt:i4>
      </vt:variant>
      <vt:variant>
        <vt:lpstr>Titres des diapositives</vt:lpstr>
      </vt:variant>
      <vt:variant>
        <vt:i4>44</vt:i4>
      </vt:variant>
    </vt:vector>
  </HeadingPairs>
  <TitlesOfParts>
    <vt:vector size="82" baseType="lpstr">
      <vt:lpstr>Aharoni</vt:lpstr>
      <vt:lpstr>Arial</vt:lpstr>
      <vt:lpstr>Arial Narrow</vt:lpstr>
      <vt:lpstr>Bambino-Regular</vt:lpstr>
      <vt:lpstr>Calibri</vt:lpstr>
      <vt:lpstr>Calibri Light</vt:lpstr>
      <vt:lpstr>Google Sans</vt:lpstr>
      <vt:lpstr>MS Serif</vt:lpstr>
      <vt:lpstr>Myriad Pro</vt:lpstr>
      <vt:lpstr>Raleway</vt:lpstr>
      <vt:lpstr>Symbol</vt:lpstr>
      <vt:lpstr>Times</vt:lpstr>
      <vt:lpstr>Times New Roman</vt:lpstr>
      <vt:lpstr>Wingdings</vt:lpstr>
      <vt:lpstr>YAD-4Fp-fVw 0</vt:lpstr>
      <vt:lpstr>Thème Office</vt:lpstr>
      <vt:lpstr>1_Une réunion pour</vt:lpstr>
      <vt:lpstr>2</vt:lpstr>
      <vt:lpstr>1_Thème Office</vt:lpstr>
      <vt:lpstr>2_Thème Office</vt:lpstr>
      <vt:lpstr>3_Thème Office</vt:lpstr>
      <vt:lpstr>4_Thème Office</vt:lpstr>
      <vt:lpstr>5_Thème Office</vt:lpstr>
      <vt:lpstr>6_Thème Office</vt:lpstr>
      <vt:lpstr>7_Thème Office</vt:lpstr>
      <vt:lpstr>8_Thème Office</vt:lpstr>
      <vt:lpstr>9_Thème Office</vt:lpstr>
      <vt:lpstr>10_Thème Office</vt:lpstr>
      <vt:lpstr>11_Thème Office</vt:lpstr>
      <vt:lpstr>12_Thème Office</vt:lpstr>
      <vt:lpstr>13_Thème Office</vt:lpstr>
      <vt:lpstr>14_Thème Office</vt:lpstr>
      <vt:lpstr>15_Thème Office</vt:lpstr>
      <vt:lpstr>16_Thème Office</vt:lpstr>
      <vt:lpstr>17_Thème Office</vt:lpstr>
      <vt:lpstr>18_Thème Office</vt:lpstr>
      <vt:lpstr>19_Thème Office</vt:lpstr>
      <vt:lpstr>Acrobat Document</vt:lpstr>
      <vt:lpstr> 1ère étape du Tour de France des Handicaps Invisibles  11 mai 2023    « Les troubles psychiques et l’emploi : réalités et perspectives »    </vt:lpstr>
      <vt:lpstr>Mot d’accueil</vt:lpstr>
      <vt:lpstr>Le handicap psychique : de quoi parle-t-on ?</vt:lpstr>
      <vt:lpstr>HANDICAP PSYCHIQUE &amp; EMPLOI :  NOTIONS ET IMPACT</vt:lpstr>
      <vt:lpstr>On bouge un peu ? </vt:lpstr>
      <vt:lpstr>La notion de handicap psychique</vt:lpstr>
      <vt:lpstr>Différence handicap psychique et mental </vt:lpstr>
      <vt:lpstr>ROMPRE AVEC CERTAINS PRÉJUGÉS </vt:lpstr>
      <vt:lpstr>Les troubles à l’origine d’un handicap psychique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Adapations possibles au travail  </vt:lpstr>
      <vt:lpstr>MERCI POUR VOTRE ATTENTION &amp; BEAU TOUR DE FRANCE ! </vt:lpstr>
      <vt:lpstr>Présentation PowerPoint</vt:lpstr>
      <vt:lpstr>Témoignages de 5 associations partenaires</vt:lpstr>
      <vt:lpstr>Allez à la rencontre de différents partenaires…</vt:lpstr>
      <vt:lpstr>Le handicap psychique et l’emploi dans la Fonction publique</vt:lpstr>
      <vt:lpstr>Témoignages d’employeurs publics</vt:lpstr>
      <vt:lpstr>La loi du 11 février 2005 </vt:lpstr>
      <vt:lpstr>Les aides du FIPHFP </vt:lpstr>
      <vt:lpstr>Les aides du FIPHFP </vt:lpstr>
      <vt:lpstr>Les aides du FIPHFP </vt:lpstr>
      <vt:lpstr>Les aides du FIPHFP </vt:lpstr>
      <vt:lpstr>Les aides du FIPHFP </vt:lpstr>
      <vt:lpstr>Les aides du FIPHFP </vt:lpstr>
      <vt:lpstr>Les aides du FIPHFP </vt:lpstr>
      <vt:lpstr>Les aides du FIPHFP </vt:lpstr>
      <vt:lpstr>Les aides du FIPHFP </vt:lpstr>
      <vt:lpstr>Les aides du FIPHFP </vt:lpstr>
      <vt:lpstr>Les aides du FIPHFP </vt:lpstr>
      <vt:lpstr>Formation</vt:lpstr>
      <vt:lpstr>Les aides du FIPHFP </vt:lpstr>
      <vt:lpstr>Clôture et Perspectives</vt:lpstr>
      <vt:lpstr>Signature de la convention du Conseil Départemental du Calvados et du FIPHFP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Lea Valleix (TBWA Corporate)</dc:creator>
  <cp:lastModifiedBy>FRENE, Nicole</cp:lastModifiedBy>
  <cp:revision>520</cp:revision>
  <dcterms:created xsi:type="dcterms:W3CDTF">2021-05-31T17:33:54Z</dcterms:created>
  <dcterms:modified xsi:type="dcterms:W3CDTF">2023-05-15T13:50:12Z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3fbc5b3-0854-499e-ac99-1df59a3241e9_Enabled">
    <vt:lpwstr>true</vt:lpwstr>
  </property>
  <property fmtid="{D5CDD505-2E9C-101B-9397-08002B2CF9AE}" pid="3" name="MSIP_Label_b3fbc5b3-0854-499e-ac99-1df59a3241e9_SetDate">
    <vt:lpwstr>2021-06-30T07:56:15Z</vt:lpwstr>
  </property>
  <property fmtid="{D5CDD505-2E9C-101B-9397-08002B2CF9AE}" pid="4" name="MSIP_Label_b3fbc5b3-0854-499e-ac99-1df59a3241e9_Method">
    <vt:lpwstr>Standard</vt:lpwstr>
  </property>
  <property fmtid="{D5CDD505-2E9C-101B-9397-08002B2CF9AE}" pid="5" name="MSIP_Label_b3fbc5b3-0854-499e-ac99-1df59a3241e9_Name">
    <vt:lpwstr>b3fbc5b3-0854-499e-ac99-1df59a3241e9</vt:lpwstr>
  </property>
  <property fmtid="{D5CDD505-2E9C-101B-9397-08002B2CF9AE}" pid="6" name="MSIP_Label_b3fbc5b3-0854-499e-ac99-1df59a3241e9_SiteId">
    <vt:lpwstr>6eab6365-8194-49c6-a4d0-e2d1a0fbeb74</vt:lpwstr>
  </property>
  <property fmtid="{D5CDD505-2E9C-101B-9397-08002B2CF9AE}" pid="7" name="MSIP_Label_b3fbc5b3-0854-499e-ac99-1df59a3241e9_ActionId">
    <vt:lpwstr>bd98f277-9497-4d47-a037-0b93b61233ab</vt:lpwstr>
  </property>
  <property fmtid="{D5CDD505-2E9C-101B-9397-08002B2CF9AE}" pid="8" name="MSIP_Label_b3fbc5b3-0854-499e-ac99-1df59a3241e9_ContentBits">
    <vt:lpwstr>2</vt:lpwstr>
  </property>
</Properties>
</file>